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71" r:id="rId5"/>
    <p:sldId id="270" r:id="rId6"/>
    <p:sldId id="283" r:id="rId7"/>
    <p:sldId id="295" r:id="rId8"/>
    <p:sldId id="296" r:id="rId9"/>
    <p:sldId id="286" r:id="rId10"/>
    <p:sldId id="281" r:id="rId11"/>
    <p:sldId id="282" r:id="rId12"/>
    <p:sldId id="302" r:id="rId13"/>
    <p:sldId id="297" r:id="rId14"/>
    <p:sldId id="299" r:id="rId15"/>
    <p:sldId id="300" r:id="rId16"/>
    <p:sldId id="274" r:id="rId17"/>
    <p:sldId id="303" r:id="rId18"/>
    <p:sldId id="279" r:id="rId19"/>
    <p:sldId id="260" r:id="rId20"/>
    <p:sldId id="272" r:id="rId21"/>
    <p:sldId id="258"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64A33B-D4A8-9008-44D3-6EBC7925F69F}" name="Carrie Fellows" initials="CF" userId="S::cfellows@revolutionarynj.org::7ebaf73f-af63-4ac5-9098-c5c6783ac9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C1171-975F-A179-982A-C5251BA275EE}" v="521" dt="2024-04-23T12:58:54.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c, Marc [DOS]" userId="S::marc.lorenc@sos.nj.gov::cafea593-1499-4ca4-8c3f-fad85105d8b5" providerId="AD" clId="Web-{E56DFBE4-4928-2734-4457-64FFAFB790BC}"/>
    <pc:docChg chg="addSld delSld modSld">
      <pc:chgData name="Lorenc, Marc [DOS]" userId="S::marc.lorenc@sos.nj.gov::cafea593-1499-4ca4-8c3f-fad85105d8b5" providerId="AD" clId="Web-{E56DFBE4-4928-2734-4457-64FFAFB790BC}" dt="2024-04-18T18:05:01.493" v="151" actId="20577"/>
      <pc:docMkLst>
        <pc:docMk/>
      </pc:docMkLst>
      <pc:sldChg chg="addSp delSp modSp mod setBg modClrScheme delDesignElem chgLayout">
        <pc:chgData name="Lorenc, Marc [DOS]" userId="S::marc.lorenc@sos.nj.gov::cafea593-1499-4ca4-8c3f-fad85105d8b5" providerId="AD" clId="Web-{E56DFBE4-4928-2734-4457-64FFAFB790BC}" dt="2024-04-18T17:50:42.809" v="96" actId="14100"/>
        <pc:sldMkLst>
          <pc:docMk/>
          <pc:sldMk cId="3390118590" sldId="260"/>
        </pc:sldMkLst>
        <pc:spChg chg="mod ord">
          <ac:chgData name="Lorenc, Marc [DOS]" userId="S::marc.lorenc@sos.nj.gov::cafea593-1499-4ca4-8c3f-fad85105d8b5" providerId="AD" clId="Web-{E56DFBE4-4928-2734-4457-64FFAFB790BC}" dt="2024-04-18T17:50:42.809" v="96" actId="14100"/>
          <ac:spMkLst>
            <pc:docMk/>
            <pc:sldMk cId="3390118590" sldId="260"/>
            <ac:spMk id="2" creationId="{592C42DD-5DED-186B-F9B6-9FF0BF3BC49A}"/>
          </ac:spMkLst>
        </pc:spChg>
        <pc:spChg chg="mod ord">
          <ac:chgData name="Lorenc, Marc [DOS]" userId="S::marc.lorenc@sos.nj.gov::cafea593-1499-4ca4-8c3f-fad85105d8b5" providerId="AD" clId="Web-{E56DFBE4-4928-2734-4457-64FFAFB790BC}" dt="2024-04-18T17:50:30.903" v="90" actId="14100"/>
          <ac:spMkLst>
            <pc:docMk/>
            <pc:sldMk cId="3390118590" sldId="260"/>
            <ac:spMk id="3" creationId="{AC181EC4-95EB-6BCE-49D9-10CCEDEC18FB}"/>
          </ac:spMkLst>
        </pc:spChg>
        <pc:spChg chg="mod ord">
          <ac:chgData name="Lorenc, Marc [DOS]" userId="S::marc.lorenc@sos.nj.gov::cafea593-1499-4ca4-8c3f-fad85105d8b5" providerId="AD" clId="Web-{E56DFBE4-4928-2734-4457-64FFAFB790BC}" dt="2024-04-18T17:49:37.152" v="71"/>
          <ac:spMkLst>
            <pc:docMk/>
            <pc:sldMk cId="3390118590" sldId="260"/>
            <ac:spMk id="4" creationId="{0053422E-78B5-ED61-6439-069D0C06E3AE}"/>
          </ac:spMkLst>
        </pc:spChg>
        <pc:spChg chg="mod ord">
          <ac:chgData name="Lorenc, Marc [DOS]" userId="S::marc.lorenc@sos.nj.gov::cafea593-1499-4ca4-8c3f-fad85105d8b5" providerId="AD" clId="Web-{E56DFBE4-4928-2734-4457-64FFAFB790BC}" dt="2024-04-18T17:49:37.152" v="71"/>
          <ac:spMkLst>
            <pc:docMk/>
            <pc:sldMk cId="3390118590" sldId="260"/>
            <ac:spMk id="5" creationId="{03D1875B-B9E6-FC53-C16C-3E7D69EF7A53}"/>
          </ac:spMkLst>
        </pc:spChg>
        <pc:spChg chg="mod ord">
          <ac:chgData name="Lorenc, Marc [DOS]" userId="S::marc.lorenc@sos.nj.gov::cafea593-1499-4ca4-8c3f-fad85105d8b5" providerId="AD" clId="Web-{E56DFBE4-4928-2734-4457-64FFAFB790BC}" dt="2024-04-18T17:49:37.152" v="71"/>
          <ac:spMkLst>
            <pc:docMk/>
            <pc:sldMk cId="3390118590" sldId="260"/>
            <ac:spMk id="6" creationId="{E0100141-56E6-4730-04AE-B6096011960D}"/>
          </ac:spMkLst>
        </pc:spChg>
        <pc:spChg chg="add del">
          <ac:chgData name="Lorenc, Marc [DOS]" userId="S::marc.lorenc@sos.nj.gov::cafea593-1499-4ca4-8c3f-fad85105d8b5" providerId="AD" clId="Web-{E56DFBE4-4928-2734-4457-64FFAFB790BC}" dt="2024-04-18T17:49:37.152" v="71"/>
          <ac:spMkLst>
            <pc:docMk/>
            <pc:sldMk cId="3390118590" sldId="260"/>
            <ac:spMk id="15" creationId="{AD96FDFD-4E42-4A06-B8B5-768A1DB9C2A9}"/>
          </ac:spMkLst>
        </pc:spChg>
        <pc:picChg chg="add mod ord">
          <ac:chgData name="Lorenc, Marc [DOS]" userId="S::marc.lorenc@sos.nj.gov::cafea593-1499-4ca4-8c3f-fad85105d8b5" providerId="AD" clId="Web-{E56DFBE4-4928-2734-4457-64FFAFB790BC}" dt="2024-04-18T17:49:23.449" v="70"/>
          <ac:picMkLst>
            <pc:docMk/>
            <pc:sldMk cId="3390118590" sldId="260"/>
            <ac:picMk id="7" creationId="{FEE7C6D4-8612-70FA-B65D-2248E585671C}"/>
          </ac:picMkLst>
        </pc:picChg>
        <pc:picChg chg="add mod ord">
          <ac:chgData name="Lorenc, Marc [DOS]" userId="S::marc.lorenc@sos.nj.gov::cafea593-1499-4ca4-8c3f-fad85105d8b5" providerId="AD" clId="Web-{E56DFBE4-4928-2734-4457-64FFAFB790BC}" dt="2024-04-18T17:49:23.449" v="70"/>
          <ac:picMkLst>
            <pc:docMk/>
            <pc:sldMk cId="3390118590" sldId="260"/>
            <ac:picMk id="8" creationId="{ADE7DA03-C53C-4677-D913-1AFEA0AB1157}"/>
          </ac:picMkLst>
        </pc:picChg>
        <pc:picChg chg="del">
          <ac:chgData name="Lorenc, Marc [DOS]" userId="S::marc.lorenc@sos.nj.gov::cafea593-1499-4ca4-8c3f-fad85105d8b5" providerId="AD" clId="Web-{E56DFBE4-4928-2734-4457-64FFAFB790BC}" dt="2024-04-18T17:45:21.836" v="37"/>
          <ac:picMkLst>
            <pc:docMk/>
            <pc:sldMk cId="3390118590" sldId="260"/>
            <ac:picMk id="9" creationId="{76B28DC8-6FDE-07EC-3EFE-D44D42ADC096}"/>
          </ac:picMkLst>
        </pc:picChg>
        <pc:picChg chg="add mod ord modCrop">
          <ac:chgData name="Lorenc, Marc [DOS]" userId="S::marc.lorenc@sos.nj.gov::cafea593-1499-4ca4-8c3f-fad85105d8b5" providerId="AD" clId="Web-{E56DFBE4-4928-2734-4457-64FFAFB790BC}" dt="2024-04-18T17:49:55.293" v="75"/>
          <ac:picMkLst>
            <pc:docMk/>
            <pc:sldMk cId="3390118590" sldId="260"/>
            <ac:picMk id="10" creationId="{699088EA-5386-105D-9E5F-96ED8944F5A8}"/>
          </ac:picMkLst>
        </pc:picChg>
        <pc:picChg chg="del">
          <ac:chgData name="Lorenc, Marc [DOS]" userId="S::marc.lorenc@sos.nj.gov::cafea593-1499-4ca4-8c3f-fad85105d8b5" providerId="AD" clId="Web-{E56DFBE4-4928-2734-4457-64FFAFB790BC}" dt="2024-04-18T17:47:18.384" v="59"/>
          <ac:picMkLst>
            <pc:docMk/>
            <pc:sldMk cId="3390118590" sldId="260"/>
            <ac:picMk id="12" creationId="{D205D563-8F19-5FFA-4DC5-8A157A315C0A}"/>
          </ac:picMkLst>
        </pc:picChg>
        <pc:picChg chg="del">
          <ac:chgData name="Lorenc, Marc [DOS]" userId="S::marc.lorenc@sos.nj.gov::cafea593-1499-4ca4-8c3f-fad85105d8b5" providerId="AD" clId="Web-{E56DFBE4-4928-2734-4457-64FFAFB790BC}" dt="2024-04-18T17:47:17.837" v="58"/>
          <ac:picMkLst>
            <pc:docMk/>
            <pc:sldMk cId="3390118590" sldId="260"/>
            <ac:picMk id="13" creationId="{DAC9DC57-9B97-CB34-53C0-B4CE5882D3F1}"/>
          </ac:picMkLst>
        </pc:picChg>
      </pc:sldChg>
      <pc:sldChg chg="delSp modSp">
        <pc:chgData name="Lorenc, Marc [DOS]" userId="S::marc.lorenc@sos.nj.gov::cafea593-1499-4ca4-8c3f-fad85105d8b5" providerId="AD" clId="Web-{E56DFBE4-4928-2734-4457-64FFAFB790BC}" dt="2024-04-18T18:05:01.493" v="151" actId="20577"/>
        <pc:sldMkLst>
          <pc:docMk/>
          <pc:sldMk cId="1206258753" sldId="270"/>
        </pc:sldMkLst>
        <pc:spChg chg="mod">
          <ac:chgData name="Lorenc, Marc [DOS]" userId="S::marc.lorenc@sos.nj.gov::cafea593-1499-4ca4-8c3f-fad85105d8b5" providerId="AD" clId="Web-{E56DFBE4-4928-2734-4457-64FFAFB790BC}" dt="2024-04-18T18:05:01.493" v="151" actId="20577"/>
          <ac:spMkLst>
            <pc:docMk/>
            <pc:sldMk cId="1206258753" sldId="270"/>
            <ac:spMk id="6" creationId="{332103B3-48EA-0888-629B-AB16CB521875}"/>
          </ac:spMkLst>
        </pc:spChg>
        <pc:spChg chg="mod">
          <ac:chgData name="Lorenc, Marc [DOS]" userId="S::marc.lorenc@sos.nj.gov::cafea593-1499-4ca4-8c3f-fad85105d8b5" providerId="AD" clId="Web-{E56DFBE4-4928-2734-4457-64FFAFB790BC}" dt="2024-04-18T17:56:12.283" v="108" actId="20577"/>
          <ac:spMkLst>
            <pc:docMk/>
            <pc:sldMk cId="1206258753" sldId="270"/>
            <ac:spMk id="8" creationId="{BF58D86E-DA35-559D-8DB6-DDB70E289CBF}"/>
          </ac:spMkLst>
        </pc:spChg>
        <pc:picChg chg="del">
          <ac:chgData name="Lorenc, Marc [DOS]" userId="S::marc.lorenc@sos.nj.gov::cafea593-1499-4ca4-8c3f-fad85105d8b5" providerId="AD" clId="Web-{E56DFBE4-4928-2734-4457-64FFAFB790BC}" dt="2024-04-18T17:55:16.329" v="105"/>
          <ac:picMkLst>
            <pc:docMk/>
            <pc:sldMk cId="1206258753" sldId="270"/>
            <ac:picMk id="7" creationId="{BD0BB4B1-9CDF-BDF3-B0A2-B702BC2409AE}"/>
          </ac:picMkLst>
        </pc:picChg>
      </pc:sldChg>
      <pc:sldChg chg="modSp">
        <pc:chgData name="Lorenc, Marc [DOS]" userId="S::marc.lorenc@sos.nj.gov::cafea593-1499-4ca4-8c3f-fad85105d8b5" providerId="AD" clId="Web-{E56DFBE4-4928-2734-4457-64FFAFB790BC}" dt="2024-04-18T17:08:14.934" v="5" actId="20577"/>
        <pc:sldMkLst>
          <pc:docMk/>
          <pc:sldMk cId="3718280325" sldId="271"/>
        </pc:sldMkLst>
        <pc:spChg chg="mod">
          <ac:chgData name="Lorenc, Marc [DOS]" userId="S::marc.lorenc@sos.nj.gov::cafea593-1499-4ca4-8c3f-fad85105d8b5" providerId="AD" clId="Web-{E56DFBE4-4928-2734-4457-64FFAFB790BC}" dt="2024-04-18T17:08:14.934" v="5" actId="20577"/>
          <ac:spMkLst>
            <pc:docMk/>
            <pc:sldMk cId="3718280325" sldId="271"/>
            <ac:spMk id="8" creationId="{436B000E-1509-AD49-89CF-F4BE6AE89657}"/>
          </ac:spMkLst>
        </pc:spChg>
      </pc:sldChg>
      <pc:sldChg chg="delSp modSp">
        <pc:chgData name="Lorenc, Marc [DOS]" userId="S::marc.lorenc@sos.nj.gov::cafea593-1499-4ca4-8c3f-fad85105d8b5" providerId="AD" clId="Web-{E56DFBE4-4928-2734-4457-64FFAFB790BC}" dt="2024-04-18T17:50:25.262" v="89" actId="20577"/>
        <pc:sldMkLst>
          <pc:docMk/>
          <pc:sldMk cId="3128130530" sldId="272"/>
        </pc:sldMkLst>
        <pc:spChg chg="mod">
          <ac:chgData name="Lorenc, Marc [DOS]" userId="S::marc.lorenc@sos.nj.gov::cafea593-1499-4ca4-8c3f-fad85105d8b5" providerId="AD" clId="Web-{E56DFBE4-4928-2734-4457-64FFAFB790BC}" dt="2024-04-18T17:50:18.824" v="84" actId="14100"/>
          <ac:spMkLst>
            <pc:docMk/>
            <pc:sldMk cId="3128130530" sldId="272"/>
            <ac:spMk id="2" creationId="{1C6F90EE-4621-C5B2-AE31-7395DBA090EB}"/>
          </ac:spMkLst>
        </pc:spChg>
        <pc:spChg chg="mod">
          <ac:chgData name="Lorenc, Marc [DOS]" userId="S::marc.lorenc@sos.nj.gov::cafea593-1499-4ca4-8c3f-fad85105d8b5" providerId="AD" clId="Web-{E56DFBE4-4928-2734-4457-64FFAFB790BC}" dt="2024-04-18T17:50:25.262" v="89" actId="20577"/>
          <ac:spMkLst>
            <pc:docMk/>
            <pc:sldMk cId="3128130530" sldId="272"/>
            <ac:spMk id="3" creationId="{D359E0A6-0110-EBB0-75A5-BCF1AB135508}"/>
          </ac:spMkLst>
        </pc:spChg>
        <pc:picChg chg="del">
          <ac:chgData name="Lorenc, Marc [DOS]" userId="S::marc.lorenc@sos.nj.gov::cafea593-1499-4ca4-8c3f-fad85105d8b5" providerId="AD" clId="Web-{E56DFBE4-4928-2734-4457-64FFAFB790BC}" dt="2024-04-18T17:50:20.012" v="85"/>
          <ac:picMkLst>
            <pc:docMk/>
            <pc:sldMk cId="3128130530" sldId="272"/>
            <ac:picMk id="7" creationId="{661A87A5-4D66-4BAB-B755-B171A6F08390}"/>
          </ac:picMkLst>
        </pc:picChg>
        <pc:picChg chg="del">
          <ac:chgData name="Lorenc, Marc [DOS]" userId="S::marc.lorenc@sos.nj.gov::cafea593-1499-4ca4-8c3f-fad85105d8b5" providerId="AD" clId="Web-{E56DFBE4-4928-2734-4457-64FFAFB790BC}" dt="2024-04-18T17:50:21.043" v="86"/>
          <ac:picMkLst>
            <pc:docMk/>
            <pc:sldMk cId="3128130530" sldId="272"/>
            <ac:picMk id="8" creationId="{D7B3B4CD-CEAA-4AC3-3ADC-B54013A53D53}"/>
          </ac:picMkLst>
        </pc:picChg>
        <pc:picChg chg="del">
          <ac:chgData name="Lorenc, Marc [DOS]" userId="S::marc.lorenc@sos.nj.gov::cafea593-1499-4ca4-8c3f-fad85105d8b5" providerId="AD" clId="Web-{E56DFBE4-4928-2734-4457-64FFAFB790BC}" dt="2024-04-18T17:50:05.871" v="76"/>
          <ac:picMkLst>
            <pc:docMk/>
            <pc:sldMk cId="3128130530" sldId="272"/>
            <ac:picMk id="10" creationId="{21200B10-7E8F-969A-6519-DE0992696960}"/>
          </ac:picMkLst>
        </pc:picChg>
      </pc:sldChg>
      <pc:sldChg chg="del">
        <pc:chgData name="Lorenc, Marc [DOS]" userId="S::marc.lorenc@sos.nj.gov::cafea593-1499-4ca4-8c3f-fad85105d8b5" providerId="AD" clId="Web-{E56DFBE4-4928-2734-4457-64FFAFB790BC}" dt="2024-04-18T17:45:15.586" v="34"/>
        <pc:sldMkLst>
          <pc:docMk/>
          <pc:sldMk cId="2129136915" sldId="278"/>
        </pc:sldMkLst>
      </pc:sldChg>
      <pc:sldChg chg="del">
        <pc:chgData name="Lorenc, Marc [DOS]" userId="S::marc.lorenc@sos.nj.gov::cafea593-1499-4ca4-8c3f-fad85105d8b5" providerId="AD" clId="Web-{E56DFBE4-4928-2734-4457-64FFAFB790BC}" dt="2024-04-18T17:45:17.304" v="35"/>
        <pc:sldMkLst>
          <pc:docMk/>
          <pc:sldMk cId="535160033" sldId="280"/>
        </pc:sldMkLst>
      </pc:sldChg>
      <pc:sldChg chg="addSp delSp modSp">
        <pc:chgData name="Lorenc, Marc [DOS]" userId="S::marc.lorenc@sos.nj.gov::cafea593-1499-4ca4-8c3f-fad85105d8b5" providerId="AD" clId="Web-{E56DFBE4-4928-2734-4457-64FFAFB790BC}" dt="2024-04-18T17:51:29.404" v="104" actId="14100"/>
        <pc:sldMkLst>
          <pc:docMk/>
          <pc:sldMk cId="2154348047" sldId="286"/>
        </pc:sldMkLst>
        <pc:picChg chg="del">
          <ac:chgData name="Lorenc, Marc [DOS]" userId="S::marc.lorenc@sos.nj.gov::cafea593-1499-4ca4-8c3f-fad85105d8b5" providerId="AD" clId="Web-{E56DFBE4-4928-2734-4457-64FFAFB790BC}" dt="2024-04-18T17:51:16.653" v="98"/>
          <ac:picMkLst>
            <pc:docMk/>
            <pc:sldMk cId="2154348047" sldId="286"/>
            <ac:picMk id="7" creationId="{6C196351-BD28-1909-EC68-8A36BA512AE3}"/>
          </ac:picMkLst>
        </pc:picChg>
        <pc:picChg chg="del">
          <ac:chgData name="Lorenc, Marc [DOS]" userId="S::marc.lorenc@sos.nj.gov::cafea593-1499-4ca4-8c3f-fad85105d8b5" providerId="AD" clId="Web-{E56DFBE4-4928-2734-4457-64FFAFB790BC}" dt="2024-04-18T17:51:15.419" v="97"/>
          <ac:picMkLst>
            <pc:docMk/>
            <pc:sldMk cId="2154348047" sldId="286"/>
            <ac:picMk id="8" creationId="{01A8C6AD-7C64-D9FD-F577-F49D3AD0704D}"/>
          </ac:picMkLst>
        </pc:picChg>
        <pc:picChg chg="add mod">
          <ac:chgData name="Lorenc, Marc [DOS]" userId="S::marc.lorenc@sos.nj.gov::cafea593-1499-4ca4-8c3f-fad85105d8b5" providerId="AD" clId="Web-{E56DFBE4-4928-2734-4457-64FFAFB790BC}" dt="2024-04-18T17:51:29.404" v="104" actId="14100"/>
          <ac:picMkLst>
            <pc:docMk/>
            <pc:sldMk cId="2154348047" sldId="286"/>
            <ac:picMk id="9" creationId="{446AC29B-48C9-B5BB-9EA8-C71D84216700}"/>
          </ac:picMkLst>
        </pc:picChg>
      </pc:sldChg>
      <pc:sldChg chg="del">
        <pc:chgData name="Lorenc, Marc [DOS]" userId="S::marc.lorenc@sos.nj.gov::cafea593-1499-4ca4-8c3f-fad85105d8b5" providerId="AD" clId="Web-{E56DFBE4-4928-2734-4457-64FFAFB790BC}" dt="2024-04-18T17:45:18.539" v="36"/>
        <pc:sldMkLst>
          <pc:docMk/>
          <pc:sldMk cId="1923678621" sldId="292"/>
        </pc:sldMkLst>
      </pc:sldChg>
      <pc:sldChg chg="del">
        <pc:chgData name="Lorenc, Marc [DOS]" userId="S::marc.lorenc@sos.nj.gov::cafea593-1499-4ca4-8c3f-fad85105d8b5" providerId="AD" clId="Web-{E56DFBE4-4928-2734-4457-64FFAFB790BC}" dt="2024-04-18T17:45:12.445" v="33"/>
        <pc:sldMkLst>
          <pc:docMk/>
          <pc:sldMk cId="4085351223" sldId="294"/>
        </pc:sldMkLst>
      </pc:sldChg>
      <pc:sldChg chg="modSp new">
        <pc:chgData name="Lorenc, Marc [DOS]" userId="S::marc.lorenc@sos.nj.gov::cafea593-1499-4ca4-8c3f-fad85105d8b5" providerId="AD" clId="Web-{E56DFBE4-4928-2734-4457-64FFAFB790BC}" dt="2024-04-18T17:44:56.163" v="32" actId="20577"/>
        <pc:sldMkLst>
          <pc:docMk/>
          <pc:sldMk cId="2794285787" sldId="296"/>
        </pc:sldMkLst>
        <pc:spChg chg="mod">
          <ac:chgData name="Lorenc, Marc [DOS]" userId="S::marc.lorenc@sos.nj.gov::cafea593-1499-4ca4-8c3f-fad85105d8b5" providerId="AD" clId="Web-{E56DFBE4-4928-2734-4457-64FFAFB790BC}" dt="2024-04-18T17:44:38.085" v="19" actId="20577"/>
          <ac:spMkLst>
            <pc:docMk/>
            <pc:sldMk cId="2794285787" sldId="296"/>
            <ac:spMk id="2" creationId="{D1B69F6A-4CE3-BDD6-7283-6F1B6FC1153F}"/>
          </ac:spMkLst>
        </pc:spChg>
        <pc:spChg chg="mod">
          <ac:chgData name="Lorenc, Marc [DOS]" userId="S::marc.lorenc@sos.nj.gov::cafea593-1499-4ca4-8c3f-fad85105d8b5" providerId="AD" clId="Web-{E56DFBE4-4928-2734-4457-64FFAFB790BC}" dt="2024-04-18T17:44:56.163" v="32" actId="20577"/>
          <ac:spMkLst>
            <pc:docMk/>
            <pc:sldMk cId="2794285787" sldId="296"/>
            <ac:spMk id="3" creationId="{6F082A01-ABA6-67F0-ACAD-0876505F7B5B}"/>
          </ac:spMkLst>
        </pc:spChg>
      </pc:sldChg>
      <pc:sldChg chg="modSp new">
        <pc:chgData name="Lorenc, Marc [DOS]" userId="S::marc.lorenc@sos.nj.gov::cafea593-1499-4ca4-8c3f-fad85105d8b5" providerId="AD" clId="Web-{E56DFBE4-4928-2734-4457-64FFAFB790BC}" dt="2024-04-18T17:57:17.315" v="121" actId="20577"/>
        <pc:sldMkLst>
          <pc:docMk/>
          <pc:sldMk cId="1341566553" sldId="297"/>
        </pc:sldMkLst>
        <pc:spChg chg="mod">
          <ac:chgData name="Lorenc, Marc [DOS]" userId="S::marc.lorenc@sos.nj.gov::cafea593-1499-4ca4-8c3f-fad85105d8b5" providerId="AD" clId="Web-{E56DFBE4-4928-2734-4457-64FFAFB790BC}" dt="2024-04-18T17:57:17.315" v="121" actId="20577"/>
          <ac:spMkLst>
            <pc:docMk/>
            <pc:sldMk cId="1341566553" sldId="297"/>
            <ac:spMk id="2" creationId="{B4C7571C-9D20-ABF8-ED86-60A68C0ADF91}"/>
          </ac:spMkLst>
        </pc:spChg>
        <pc:spChg chg="mod">
          <ac:chgData name="Lorenc, Marc [DOS]" userId="S::marc.lorenc@sos.nj.gov::cafea593-1499-4ca4-8c3f-fad85105d8b5" providerId="AD" clId="Web-{E56DFBE4-4928-2734-4457-64FFAFB790BC}" dt="2024-04-18T17:57:13.190" v="117" actId="20577"/>
          <ac:spMkLst>
            <pc:docMk/>
            <pc:sldMk cId="1341566553" sldId="297"/>
            <ac:spMk id="3" creationId="{A9F89E61-7327-F9B2-6A68-A18E12CAAAAB}"/>
          </ac:spMkLst>
        </pc:spChg>
      </pc:sldChg>
      <pc:sldChg chg="modSp new">
        <pc:chgData name="Lorenc, Marc [DOS]" userId="S::marc.lorenc@sos.nj.gov::cafea593-1499-4ca4-8c3f-fad85105d8b5" providerId="AD" clId="Web-{E56DFBE4-4928-2734-4457-64FFAFB790BC}" dt="2024-04-18T17:57:26.534" v="126" actId="20577"/>
        <pc:sldMkLst>
          <pc:docMk/>
          <pc:sldMk cId="1914169281" sldId="298"/>
        </pc:sldMkLst>
        <pc:spChg chg="mod">
          <ac:chgData name="Lorenc, Marc [DOS]" userId="S::marc.lorenc@sos.nj.gov::cafea593-1499-4ca4-8c3f-fad85105d8b5" providerId="AD" clId="Web-{E56DFBE4-4928-2734-4457-64FFAFB790BC}" dt="2024-04-18T17:57:26.534" v="126" actId="20577"/>
          <ac:spMkLst>
            <pc:docMk/>
            <pc:sldMk cId="1914169281" sldId="298"/>
            <ac:spMk id="2" creationId="{E9062C32-D12F-732A-3DAE-3B545CF3A058}"/>
          </ac:spMkLst>
        </pc:spChg>
      </pc:sldChg>
      <pc:sldChg chg="modSp new">
        <pc:chgData name="Lorenc, Marc [DOS]" userId="S::marc.lorenc@sos.nj.gov::cafea593-1499-4ca4-8c3f-fad85105d8b5" providerId="AD" clId="Web-{E56DFBE4-4928-2734-4457-64FFAFB790BC}" dt="2024-04-18T18:02:17.804" v="142" actId="20577"/>
        <pc:sldMkLst>
          <pc:docMk/>
          <pc:sldMk cId="326758489" sldId="299"/>
        </pc:sldMkLst>
        <pc:spChg chg="mod">
          <ac:chgData name="Lorenc, Marc [DOS]" userId="S::marc.lorenc@sos.nj.gov::cafea593-1499-4ca4-8c3f-fad85105d8b5" providerId="AD" clId="Web-{E56DFBE4-4928-2734-4457-64FFAFB790BC}" dt="2024-04-18T18:02:17.804" v="142" actId="20577"/>
          <ac:spMkLst>
            <pc:docMk/>
            <pc:sldMk cId="326758489" sldId="299"/>
            <ac:spMk id="2" creationId="{B991E5C6-5DAB-196F-996F-21E66BD0322D}"/>
          </ac:spMkLst>
        </pc:spChg>
      </pc:sldChg>
    </pc:docChg>
  </pc:docChgLst>
  <pc:docChgLst>
    <pc:chgData name="Lorenc, Marc [DOS]" userId="S::marc.lorenc@sos.nj.gov::cafea593-1499-4ca4-8c3f-fad85105d8b5" providerId="AD" clId="Web-{8C6C1171-975F-A179-982A-C5251BA275EE}"/>
    <pc:docChg chg="addSld delSld modSld sldOrd">
      <pc:chgData name="Lorenc, Marc [DOS]" userId="S::marc.lorenc@sos.nj.gov::cafea593-1499-4ca4-8c3f-fad85105d8b5" providerId="AD" clId="Web-{8C6C1171-975F-A179-982A-C5251BA275EE}" dt="2024-04-23T12:58:54.283" v="509" actId="1076"/>
      <pc:docMkLst>
        <pc:docMk/>
      </pc:docMkLst>
      <pc:sldChg chg="addSp delSp modSp">
        <pc:chgData name="Lorenc, Marc [DOS]" userId="S::marc.lorenc@sos.nj.gov::cafea593-1499-4ca4-8c3f-fad85105d8b5" providerId="AD" clId="Web-{8C6C1171-975F-A179-982A-C5251BA275EE}" dt="2024-04-23T12:41:38.007" v="256" actId="14100"/>
        <pc:sldMkLst>
          <pc:docMk/>
          <pc:sldMk cId="3390118590" sldId="260"/>
        </pc:sldMkLst>
        <pc:spChg chg="mod">
          <ac:chgData name="Lorenc, Marc [DOS]" userId="S::marc.lorenc@sos.nj.gov::cafea593-1499-4ca4-8c3f-fad85105d8b5" providerId="AD" clId="Web-{8C6C1171-975F-A179-982A-C5251BA275EE}" dt="2024-04-23T12:39:32.289" v="229" actId="20577"/>
          <ac:spMkLst>
            <pc:docMk/>
            <pc:sldMk cId="3390118590" sldId="260"/>
            <ac:spMk id="2" creationId="{592C42DD-5DED-186B-F9B6-9FF0BF3BC49A}"/>
          </ac:spMkLst>
        </pc:spChg>
        <pc:spChg chg="mod">
          <ac:chgData name="Lorenc, Marc [DOS]" userId="S::marc.lorenc@sos.nj.gov::cafea593-1499-4ca4-8c3f-fad85105d8b5" providerId="AD" clId="Web-{8C6C1171-975F-A179-982A-C5251BA275EE}" dt="2024-04-23T12:41:38.007" v="256" actId="14100"/>
          <ac:spMkLst>
            <pc:docMk/>
            <pc:sldMk cId="3390118590" sldId="260"/>
            <ac:spMk id="3" creationId="{AC181EC4-95EB-6BCE-49D9-10CCEDEC18FB}"/>
          </ac:spMkLst>
        </pc:spChg>
        <pc:picChg chg="del">
          <ac:chgData name="Lorenc, Marc [DOS]" userId="S::marc.lorenc@sos.nj.gov::cafea593-1499-4ca4-8c3f-fad85105d8b5" providerId="AD" clId="Web-{8C6C1171-975F-A179-982A-C5251BA275EE}" dt="2024-04-23T12:41:17.616" v="250"/>
          <ac:picMkLst>
            <pc:docMk/>
            <pc:sldMk cId="3390118590" sldId="260"/>
            <ac:picMk id="7" creationId="{FEE7C6D4-8612-70FA-B65D-2248E585671C}"/>
          </ac:picMkLst>
        </pc:picChg>
        <pc:picChg chg="add mod">
          <ac:chgData name="Lorenc, Marc [DOS]" userId="S::marc.lorenc@sos.nj.gov::cafea593-1499-4ca4-8c3f-fad85105d8b5" providerId="AD" clId="Web-{8C6C1171-975F-A179-982A-C5251BA275EE}" dt="2024-04-23T12:41:11.460" v="249" actId="1076"/>
          <ac:picMkLst>
            <pc:docMk/>
            <pc:sldMk cId="3390118590" sldId="260"/>
            <ac:picMk id="9" creationId="{9AEF3173-AD7A-18E1-1DBF-18A501BCB06A}"/>
          </ac:picMkLst>
        </pc:picChg>
        <pc:picChg chg="mod">
          <ac:chgData name="Lorenc, Marc [DOS]" userId="S::marc.lorenc@sos.nj.gov::cafea593-1499-4ca4-8c3f-fad85105d8b5" providerId="AD" clId="Web-{8C6C1171-975F-A179-982A-C5251BA275EE}" dt="2024-04-23T12:41:22.116" v="251" actId="1076"/>
          <ac:picMkLst>
            <pc:docMk/>
            <pc:sldMk cId="3390118590" sldId="260"/>
            <ac:picMk id="10" creationId="{699088EA-5386-105D-9E5F-96ED8944F5A8}"/>
          </ac:picMkLst>
        </pc:picChg>
        <pc:picChg chg="add mod">
          <ac:chgData name="Lorenc, Marc [DOS]" userId="S::marc.lorenc@sos.nj.gov::cafea593-1499-4ca4-8c3f-fad85105d8b5" providerId="AD" clId="Web-{8C6C1171-975F-A179-982A-C5251BA275EE}" dt="2024-04-23T12:41:30.132" v="254" actId="1076"/>
          <ac:picMkLst>
            <pc:docMk/>
            <pc:sldMk cId="3390118590" sldId="260"/>
            <ac:picMk id="11" creationId="{E8C05626-75C1-F2C0-8D6D-66CE5D4A4458}"/>
          </ac:picMkLst>
        </pc:picChg>
      </pc:sldChg>
      <pc:sldChg chg="addSp modSp">
        <pc:chgData name="Lorenc, Marc [DOS]" userId="S::marc.lorenc@sos.nj.gov::cafea593-1499-4ca4-8c3f-fad85105d8b5" providerId="AD" clId="Web-{8C6C1171-975F-A179-982A-C5251BA275EE}" dt="2024-04-23T12:58:54.283" v="509" actId="1076"/>
        <pc:sldMkLst>
          <pc:docMk/>
          <pc:sldMk cId="1206258753" sldId="270"/>
        </pc:sldMkLst>
        <pc:spChg chg="mod">
          <ac:chgData name="Lorenc, Marc [DOS]" userId="S::marc.lorenc@sos.nj.gov::cafea593-1499-4ca4-8c3f-fad85105d8b5" providerId="AD" clId="Web-{8C6C1171-975F-A179-982A-C5251BA275EE}" dt="2024-04-23T12:56:38.096" v="493" actId="20577"/>
          <ac:spMkLst>
            <pc:docMk/>
            <pc:sldMk cId="1206258753" sldId="270"/>
            <ac:spMk id="6" creationId="{332103B3-48EA-0888-629B-AB16CB521875}"/>
          </ac:spMkLst>
        </pc:spChg>
        <pc:picChg chg="add mod modCrop">
          <ac:chgData name="Lorenc, Marc [DOS]" userId="S::marc.lorenc@sos.nj.gov::cafea593-1499-4ca4-8c3f-fad85105d8b5" providerId="AD" clId="Web-{8C6C1171-975F-A179-982A-C5251BA275EE}" dt="2024-04-23T12:58:54.283" v="509" actId="1076"/>
          <ac:picMkLst>
            <pc:docMk/>
            <pc:sldMk cId="1206258753" sldId="270"/>
            <ac:picMk id="7" creationId="{7688FAC9-5566-1A79-A8F1-6C615BCA8F64}"/>
          </ac:picMkLst>
        </pc:picChg>
      </pc:sldChg>
      <pc:sldChg chg="addSp modSp">
        <pc:chgData name="Lorenc, Marc [DOS]" userId="S::marc.lorenc@sos.nj.gov::cafea593-1499-4ca4-8c3f-fad85105d8b5" providerId="AD" clId="Web-{8C6C1171-975F-A179-982A-C5251BA275EE}" dt="2024-04-23T12:46:11.365" v="408" actId="20577"/>
        <pc:sldMkLst>
          <pc:docMk/>
          <pc:sldMk cId="3128130530" sldId="272"/>
        </pc:sldMkLst>
        <pc:spChg chg="mod">
          <ac:chgData name="Lorenc, Marc [DOS]" userId="S::marc.lorenc@sos.nj.gov::cafea593-1499-4ca4-8c3f-fad85105d8b5" providerId="AD" clId="Web-{8C6C1171-975F-A179-982A-C5251BA275EE}" dt="2024-04-23T12:39:49.007" v="234" actId="1076"/>
          <ac:spMkLst>
            <pc:docMk/>
            <pc:sldMk cId="3128130530" sldId="272"/>
            <ac:spMk id="2" creationId="{1C6F90EE-4621-C5B2-AE31-7395DBA090EB}"/>
          </ac:spMkLst>
        </pc:spChg>
        <pc:spChg chg="mod">
          <ac:chgData name="Lorenc, Marc [DOS]" userId="S::marc.lorenc@sos.nj.gov::cafea593-1499-4ca4-8c3f-fad85105d8b5" providerId="AD" clId="Web-{8C6C1171-975F-A179-982A-C5251BA275EE}" dt="2024-04-23T12:46:11.365" v="408" actId="20577"/>
          <ac:spMkLst>
            <pc:docMk/>
            <pc:sldMk cId="3128130530" sldId="272"/>
            <ac:spMk id="3" creationId="{D359E0A6-0110-EBB0-75A5-BCF1AB135508}"/>
          </ac:spMkLst>
        </pc:spChg>
        <pc:picChg chg="add mod">
          <ac:chgData name="Lorenc, Marc [DOS]" userId="S::marc.lorenc@sos.nj.gov::cafea593-1499-4ca4-8c3f-fad85105d8b5" providerId="AD" clId="Web-{8C6C1171-975F-A179-982A-C5251BA275EE}" dt="2024-04-22T19:04:22.576" v="223" actId="1076"/>
          <ac:picMkLst>
            <pc:docMk/>
            <pc:sldMk cId="3128130530" sldId="272"/>
            <ac:picMk id="7" creationId="{B457DEB5-0EE6-CF7A-1769-42EAFB82E2CF}"/>
          </ac:picMkLst>
        </pc:picChg>
      </pc:sldChg>
      <pc:sldChg chg="ord">
        <pc:chgData name="Lorenc, Marc [DOS]" userId="S::marc.lorenc@sos.nj.gov::cafea593-1499-4ca4-8c3f-fad85105d8b5" providerId="AD" clId="Web-{8C6C1171-975F-A179-982A-C5251BA275EE}" dt="2024-04-23T12:45:49.912" v="403"/>
        <pc:sldMkLst>
          <pc:docMk/>
          <pc:sldMk cId="3666203679" sldId="274"/>
        </pc:sldMkLst>
      </pc:sldChg>
      <pc:sldChg chg="modSp">
        <pc:chgData name="Lorenc, Marc [DOS]" userId="S::marc.lorenc@sos.nj.gov::cafea593-1499-4ca4-8c3f-fad85105d8b5" providerId="AD" clId="Web-{8C6C1171-975F-A179-982A-C5251BA275EE}" dt="2024-04-23T12:46:03.255" v="407" actId="20577"/>
        <pc:sldMkLst>
          <pc:docMk/>
          <pc:sldMk cId="2879036985" sldId="279"/>
        </pc:sldMkLst>
        <pc:spChg chg="mod">
          <ac:chgData name="Lorenc, Marc [DOS]" userId="S::marc.lorenc@sos.nj.gov::cafea593-1499-4ca4-8c3f-fad85105d8b5" providerId="AD" clId="Web-{8C6C1171-975F-A179-982A-C5251BA275EE}" dt="2024-04-23T12:46:03.255" v="407" actId="20577"/>
          <ac:spMkLst>
            <pc:docMk/>
            <pc:sldMk cId="2879036985" sldId="279"/>
            <ac:spMk id="2" creationId="{C59799DD-2FD6-C5E9-1D18-A19A455E6FDD}"/>
          </ac:spMkLst>
        </pc:spChg>
      </pc:sldChg>
      <pc:sldChg chg="modSp ord">
        <pc:chgData name="Lorenc, Marc [DOS]" userId="S::marc.lorenc@sos.nj.gov::cafea593-1499-4ca4-8c3f-fad85105d8b5" providerId="AD" clId="Web-{8C6C1171-975F-A179-982A-C5251BA275EE}" dt="2024-04-23T12:48:43.458" v="437"/>
        <pc:sldMkLst>
          <pc:docMk/>
          <pc:sldMk cId="2980493820" sldId="281"/>
        </pc:sldMkLst>
        <pc:spChg chg="mod">
          <ac:chgData name="Lorenc, Marc [DOS]" userId="S::marc.lorenc@sos.nj.gov::cafea593-1499-4ca4-8c3f-fad85105d8b5" providerId="AD" clId="Web-{8C6C1171-975F-A179-982A-C5251BA275EE}" dt="2024-04-23T12:43:23.006" v="297" actId="20577"/>
          <ac:spMkLst>
            <pc:docMk/>
            <pc:sldMk cId="2980493820" sldId="281"/>
            <ac:spMk id="347" creationId="{00000000-0000-0000-0000-000000000000}"/>
          </ac:spMkLst>
        </pc:spChg>
      </pc:sldChg>
      <pc:sldChg chg="addSp delSp modSp">
        <pc:chgData name="Lorenc, Marc [DOS]" userId="S::marc.lorenc@sos.nj.gov::cafea593-1499-4ca4-8c3f-fad85105d8b5" providerId="AD" clId="Web-{8C6C1171-975F-A179-982A-C5251BA275EE}" dt="2024-04-19T14:04:25.940" v="172" actId="20577"/>
        <pc:sldMkLst>
          <pc:docMk/>
          <pc:sldMk cId="2154348047" sldId="286"/>
        </pc:sldMkLst>
        <pc:spChg chg="del">
          <ac:chgData name="Lorenc, Marc [DOS]" userId="S::marc.lorenc@sos.nj.gov::cafea593-1499-4ca4-8c3f-fad85105d8b5" providerId="AD" clId="Web-{8C6C1171-975F-A179-982A-C5251BA275EE}" dt="2024-04-19T13:58:37.898" v="80"/>
          <ac:spMkLst>
            <pc:docMk/>
            <pc:sldMk cId="2154348047" sldId="286"/>
            <ac:spMk id="3" creationId="{585B45C4-93CA-C2C0-B276-C3E27D65CB0E}"/>
          </ac:spMkLst>
        </pc:spChg>
        <pc:spChg chg="add del mod">
          <ac:chgData name="Lorenc, Marc [DOS]" userId="S::marc.lorenc@sos.nj.gov::cafea593-1499-4ca4-8c3f-fad85105d8b5" providerId="AD" clId="Web-{8C6C1171-975F-A179-982A-C5251BA275EE}" dt="2024-04-19T14:01:37.536" v="88"/>
          <ac:spMkLst>
            <pc:docMk/>
            <pc:sldMk cId="2154348047" sldId="286"/>
            <ac:spMk id="10" creationId="{2DC86D49-B93A-5B7C-B949-FF31B85A20CE}"/>
          </ac:spMkLst>
        </pc:spChg>
        <pc:spChg chg="add mod">
          <ac:chgData name="Lorenc, Marc [DOS]" userId="S::marc.lorenc@sos.nj.gov::cafea593-1499-4ca4-8c3f-fad85105d8b5" providerId="AD" clId="Web-{8C6C1171-975F-A179-982A-C5251BA275EE}" dt="2024-04-19T14:04:25.940" v="172" actId="20577"/>
          <ac:spMkLst>
            <pc:docMk/>
            <pc:sldMk cId="2154348047" sldId="286"/>
            <ac:spMk id="13" creationId="{EAC0BC44-7573-8101-E1A2-40C21A9F84DD}"/>
          </ac:spMkLst>
        </pc:spChg>
        <pc:picChg chg="add mod">
          <ac:chgData name="Lorenc, Marc [DOS]" userId="S::marc.lorenc@sos.nj.gov::cafea593-1499-4ca4-8c3f-fad85105d8b5" providerId="AD" clId="Web-{8C6C1171-975F-A179-982A-C5251BA275EE}" dt="2024-04-19T14:02:49.129" v="104" actId="1076"/>
          <ac:picMkLst>
            <pc:docMk/>
            <pc:sldMk cId="2154348047" sldId="286"/>
            <ac:picMk id="7" creationId="{F112A69D-E3BD-F46E-676D-82D223A1B15A}"/>
          </ac:picMkLst>
        </pc:picChg>
        <pc:picChg chg="mod">
          <ac:chgData name="Lorenc, Marc [DOS]" userId="S::marc.lorenc@sos.nj.gov::cafea593-1499-4ca4-8c3f-fad85105d8b5" providerId="AD" clId="Web-{8C6C1171-975F-A179-982A-C5251BA275EE}" dt="2024-04-19T14:02:42.629" v="102" actId="1076"/>
          <ac:picMkLst>
            <pc:docMk/>
            <pc:sldMk cId="2154348047" sldId="286"/>
            <ac:picMk id="9" creationId="{446AC29B-48C9-B5BB-9EA8-C71D84216700}"/>
          </ac:picMkLst>
        </pc:picChg>
        <pc:picChg chg="add mod ord">
          <ac:chgData name="Lorenc, Marc [DOS]" userId="S::marc.lorenc@sos.nj.gov::cafea593-1499-4ca4-8c3f-fad85105d8b5" providerId="AD" clId="Web-{8C6C1171-975F-A179-982A-C5251BA275EE}" dt="2024-04-19T14:02:45.801" v="103" actId="1076"/>
          <ac:picMkLst>
            <pc:docMk/>
            <pc:sldMk cId="2154348047" sldId="286"/>
            <ac:picMk id="11" creationId="{032770EB-BC96-F363-CC7C-582F7D7D153E}"/>
          </ac:picMkLst>
        </pc:picChg>
      </pc:sldChg>
      <pc:sldChg chg="addSp delSp modSp">
        <pc:chgData name="Lorenc, Marc [DOS]" userId="S::marc.lorenc@sos.nj.gov::cafea593-1499-4ca4-8c3f-fad85105d8b5" providerId="AD" clId="Web-{8C6C1171-975F-A179-982A-C5251BA275EE}" dt="2024-04-19T13:54:13.713" v="59" actId="1076"/>
        <pc:sldMkLst>
          <pc:docMk/>
          <pc:sldMk cId="115948302" sldId="295"/>
        </pc:sldMkLst>
        <pc:spChg chg="mod">
          <ac:chgData name="Lorenc, Marc [DOS]" userId="S::marc.lorenc@sos.nj.gov::cafea593-1499-4ca4-8c3f-fad85105d8b5" providerId="AD" clId="Web-{8C6C1171-975F-A179-982A-C5251BA275EE}" dt="2024-04-19T13:52:36.730" v="36" actId="1076"/>
          <ac:spMkLst>
            <pc:docMk/>
            <pc:sldMk cId="115948302" sldId="295"/>
            <ac:spMk id="2" creationId="{00000000-0000-0000-0000-000000000000}"/>
          </ac:spMkLst>
        </pc:spChg>
        <pc:spChg chg="del">
          <ac:chgData name="Lorenc, Marc [DOS]" userId="S::marc.lorenc@sos.nj.gov::cafea593-1499-4ca4-8c3f-fad85105d8b5" providerId="AD" clId="Web-{8C6C1171-975F-A179-982A-C5251BA275EE}" dt="2024-04-19T13:51:44.152" v="29"/>
          <ac:spMkLst>
            <pc:docMk/>
            <pc:sldMk cId="115948302" sldId="295"/>
            <ac:spMk id="3" creationId="{00000000-0000-0000-0000-000000000000}"/>
          </ac:spMkLst>
        </pc:spChg>
        <pc:spChg chg="add mod">
          <ac:chgData name="Lorenc, Marc [DOS]" userId="S::marc.lorenc@sos.nj.gov::cafea593-1499-4ca4-8c3f-fad85105d8b5" providerId="AD" clId="Web-{8C6C1171-975F-A179-982A-C5251BA275EE}" dt="2024-04-19T13:53:55.245" v="54" actId="20577"/>
          <ac:spMkLst>
            <pc:docMk/>
            <pc:sldMk cId="115948302" sldId="295"/>
            <ac:spMk id="9" creationId="{85778B09-5A4F-E469-B79F-E2EE0C4AE66A}"/>
          </ac:spMkLst>
        </pc:spChg>
        <pc:picChg chg="add mod ord">
          <ac:chgData name="Lorenc, Marc [DOS]" userId="S::marc.lorenc@sos.nj.gov::cafea593-1499-4ca4-8c3f-fad85105d8b5" providerId="AD" clId="Web-{8C6C1171-975F-A179-982A-C5251BA275EE}" dt="2024-04-19T13:54:13.713" v="59" actId="1076"/>
          <ac:picMkLst>
            <pc:docMk/>
            <pc:sldMk cId="115948302" sldId="295"/>
            <ac:picMk id="7" creationId="{38EF721F-F717-9498-57D9-1300AC2E6832}"/>
          </ac:picMkLst>
        </pc:picChg>
        <pc:picChg chg="add mod">
          <ac:chgData name="Lorenc, Marc [DOS]" userId="S::marc.lorenc@sos.nj.gov::cafea593-1499-4ca4-8c3f-fad85105d8b5" providerId="AD" clId="Web-{8C6C1171-975F-A179-982A-C5251BA275EE}" dt="2024-04-19T13:54:07.885" v="58" actId="1076"/>
          <ac:picMkLst>
            <pc:docMk/>
            <pc:sldMk cId="115948302" sldId="295"/>
            <ac:picMk id="8" creationId="{B9B34655-DD1F-A006-2A31-A9CDEAAFF6F2}"/>
          </ac:picMkLst>
        </pc:picChg>
      </pc:sldChg>
      <pc:sldChg chg="addSp modSp">
        <pc:chgData name="Lorenc, Marc [DOS]" userId="S::marc.lorenc@sos.nj.gov::cafea593-1499-4ca4-8c3f-fad85105d8b5" providerId="AD" clId="Web-{8C6C1171-975F-A179-982A-C5251BA275EE}" dt="2024-04-23T12:43:03.850" v="295" actId="20577"/>
        <pc:sldMkLst>
          <pc:docMk/>
          <pc:sldMk cId="2794285787" sldId="296"/>
        </pc:sldMkLst>
        <pc:spChg chg="mod">
          <ac:chgData name="Lorenc, Marc [DOS]" userId="S::marc.lorenc@sos.nj.gov::cafea593-1499-4ca4-8c3f-fad85105d8b5" providerId="AD" clId="Web-{8C6C1171-975F-A179-982A-C5251BA275EE}" dt="2024-04-23T12:43:03.850" v="295" actId="20577"/>
          <ac:spMkLst>
            <pc:docMk/>
            <pc:sldMk cId="2794285787" sldId="296"/>
            <ac:spMk id="3" creationId="{6F082A01-ABA6-67F0-ACAD-0876505F7B5B}"/>
          </ac:spMkLst>
        </pc:spChg>
        <pc:picChg chg="add mod">
          <ac:chgData name="Lorenc, Marc [DOS]" userId="S::marc.lorenc@sos.nj.gov::cafea593-1499-4ca4-8c3f-fad85105d8b5" providerId="AD" clId="Web-{8C6C1171-975F-A179-982A-C5251BA275EE}" dt="2024-04-19T13:57:01.524" v="66" actId="1076"/>
          <ac:picMkLst>
            <pc:docMk/>
            <pc:sldMk cId="2794285787" sldId="296"/>
            <ac:picMk id="7" creationId="{4CF45F8A-4DCC-A6A8-6F47-6E45C5525FEE}"/>
          </ac:picMkLst>
        </pc:picChg>
        <pc:picChg chg="add mod">
          <ac:chgData name="Lorenc, Marc [DOS]" userId="S::marc.lorenc@sos.nj.gov::cafea593-1499-4ca4-8c3f-fad85105d8b5" providerId="AD" clId="Web-{8C6C1171-975F-A179-982A-C5251BA275EE}" dt="2024-04-19T13:57:04.367" v="67" actId="1076"/>
          <ac:picMkLst>
            <pc:docMk/>
            <pc:sldMk cId="2794285787" sldId="296"/>
            <ac:picMk id="8" creationId="{C19A3347-4C03-834C-648F-3A3E011AE0D5}"/>
          </ac:picMkLst>
        </pc:picChg>
      </pc:sldChg>
      <pc:sldChg chg="addSp delSp modSp">
        <pc:chgData name="Lorenc, Marc [DOS]" userId="S::marc.lorenc@sos.nj.gov::cafea593-1499-4ca4-8c3f-fad85105d8b5" providerId="AD" clId="Web-{8C6C1171-975F-A179-982A-C5251BA275EE}" dt="2024-04-23T12:47:28.771" v="433" actId="1076"/>
        <pc:sldMkLst>
          <pc:docMk/>
          <pc:sldMk cId="1341566553" sldId="297"/>
        </pc:sldMkLst>
        <pc:spChg chg="mod">
          <ac:chgData name="Lorenc, Marc [DOS]" userId="S::marc.lorenc@sos.nj.gov::cafea593-1499-4ca4-8c3f-fad85105d8b5" providerId="AD" clId="Web-{8C6C1171-975F-A179-982A-C5251BA275EE}" dt="2024-04-23T12:47:28.771" v="433" actId="1076"/>
          <ac:spMkLst>
            <pc:docMk/>
            <pc:sldMk cId="1341566553" sldId="297"/>
            <ac:spMk id="2" creationId="{B4C7571C-9D20-ABF8-ED86-60A68C0ADF91}"/>
          </ac:spMkLst>
        </pc:spChg>
        <pc:spChg chg="del mod">
          <ac:chgData name="Lorenc, Marc [DOS]" userId="S::marc.lorenc@sos.nj.gov::cafea593-1499-4ca4-8c3f-fad85105d8b5" providerId="AD" clId="Web-{8C6C1171-975F-A179-982A-C5251BA275EE}" dt="2024-04-19T13:48:34.592" v="4"/>
          <ac:spMkLst>
            <pc:docMk/>
            <pc:sldMk cId="1341566553" sldId="297"/>
            <ac:spMk id="3" creationId="{A9F89E61-7327-F9B2-6A68-A18E12CAAAAB}"/>
          </ac:spMkLst>
        </pc:spChg>
        <pc:spChg chg="add mod">
          <ac:chgData name="Lorenc, Marc [DOS]" userId="S::marc.lorenc@sos.nj.gov::cafea593-1499-4ca4-8c3f-fad85105d8b5" providerId="AD" clId="Web-{8C6C1171-975F-A179-982A-C5251BA275EE}" dt="2024-04-23T12:47:23.193" v="432" actId="1076"/>
          <ac:spMkLst>
            <pc:docMk/>
            <pc:sldMk cId="1341566553" sldId="297"/>
            <ac:spMk id="8" creationId="{AB1716B9-3958-132E-BBE9-F8602E1A477F}"/>
          </ac:spMkLst>
        </pc:spChg>
        <pc:picChg chg="add mod ord">
          <ac:chgData name="Lorenc, Marc [DOS]" userId="S::marc.lorenc@sos.nj.gov::cafea593-1499-4ca4-8c3f-fad85105d8b5" providerId="AD" clId="Web-{8C6C1171-975F-A179-982A-C5251BA275EE}" dt="2024-04-23T12:46:22.833" v="409" actId="14100"/>
          <ac:picMkLst>
            <pc:docMk/>
            <pc:sldMk cId="1341566553" sldId="297"/>
            <ac:picMk id="7" creationId="{43B33279-CC5F-0889-6BC8-E81E9CD7678E}"/>
          </ac:picMkLst>
        </pc:picChg>
      </pc:sldChg>
      <pc:sldChg chg="del">
        <pc:chgData name="Lorenc, Marc [DOS]" userId="S::marc.lorenc@sos.nj.gov::cafea593-1499-4ca4-8c3f-fad85105d8b5" providerId="AD" clId="Web-{8C6C1171-975F-A179-982A-C5251BA275EE}" dt="2024-04-19T13:49:49.279" v="21"/>
        <pc:sldMkLst>
          <pc:docMk/>
          <pc:sldMk cId="1914169281" sldId="298"/>
        </pc:sldMkLst>
      </pc:sldChg>
      <pc:sldChg chg="modSp">
        <pc:chgData name="Lorenc, Marc [DOS]" userId="S::marc.lorenc@sos.nj.gov::cafea593-1499-4ca4-8c3f-fad85105d8b5" providerId="AD" clId="Web-{8C6C1171-975F-A179-982A-C5251BA275EE}" dt="2024-04-23T12:48:32.130" v="435" actId="20577"/>
        <pc:sldMkLst>
          <pc:docMk/>
          <pc:sldMk cId="326758489" sldId="299"/>
        </pc:sldMkLst>
        <pc:spChg chg="mod">
          <ac:chgData name="Lorenc, Marc [DOS]" userId="S::marc.lorenc@sos.nj.gov::cafea593-1499-4ca4-8c3f-fad85105d8b5" providerId="AD" clId="Web-{8C6C1171-975F-A179-982A-C5251BA275EE}" dt="2024-04-23T12:48:32.130" v="435" actId="20577"/>
          <ac:spMkLst>
            <pc:docMk/>
            <pc:sldMk cId="326758489" sldId="299"/>
            <ac:spMk id="3" creationId="{9E705706-7BE8-9C40-79AD-E8A3B077774F}"/>
          </ac:spMkLst>
        </pc:spChg>
      </pc:sldChg>
      <pc:sldChg chg="addSp delSp modSp new mod setBg">
        <pc:chgData name="Lorenc, Marc [DOS]" userId="S::marc.lorenc@sos.nj.gov::cafea593-1499-4ca4-8c3f-fad85105d8b5" providerId="AD" clId="Web-{8C6C1171-975F-A179-982A-C5251BA275EE}" dt="2024-04-19T13:50:34.137" v="28"/>
        <pc:sldMkLst>
          <pc:docMk/>
          <pc:sldMk cId="3130184019" sldId="300"/>
        </pc:sldMkLst>
        <pc:spChg chg="del">
          <ac:chgData name="Lorenc, Marc [DOS]" userId="S::marc.lorenc@sos.nj.gov::cafea593-1499-4ca4-8c3f-fad85105d8b5" providerId="AD" clId="Web-{8C6C1171-975F-A179-982A-C5251BA275EE}" dt="2024-04-19T13:50:18.513" v="23"/>
          <ac:spMkLst>
            <pc:docMk/>
            <pc:sldMk cId="3130184019" sldId="300"/>
            <ac:spMk id="2" creationId="{0618A4AB-8E80-F0E9-FB1E-F038104B1DAB}"/>
          </ac:spMkLst>
        </pc:spChg>
        <pc:spChg chg="del">
          <ac:chgData name="Lorenc, Marc [DOS]" userId="S::marc.lorenc@sos.nj.gov::cafea593-1499-4ca4-8c3f-fad85105d8b5" providerId="AD" clId="Web-{8C6C1171-975F-A179-982A-C5251BA275EE}" dt="2024-04-19T13:50:20.919" v="24"/>
          <ac:spMkLst>
            <pc:docMk/>
            <pc:sldMk cId="3130184019" sldId="300"/>
            <ac:spMk id="3" creationId="{DBC3E0F9-911B-41CE-1BB0-E2771604D76C}"/>
          </ac:spMkLst>
        </pc:spChg>
        <pc:spChg chg="mod">
          <ac:chgData name="Lorenc, Marc [DOS]" userId="S::marc.lorenc@sos.nj.gov::cafea593-1499-4ca4-8c3f-fad85105d8b5" providerId="AD" clId="Web-{8C6C1171-975F-A179-982A-C5251BA275EE}" dt="2024-04-19T13:50:34.137" v="28"/>
          <ac:spMkLst>
            <pc:docMk/>
            <pc:sldMk cId="3130184019" sldId="300"/>
            <ac:spMk id="4" creationId="{729BB2AF-7362-FA94-0375-17414999BA93}"/>
          </ac:spMkLst>
        </pc:spChg>
        <pc:spChg chg="mod">
          <ac:chgData name="Lorenc, Marc [DOS]" userId="S::marc.lorenc@sos.nj.gov::cafea593-1499-4ca4-8c3f-fad85105d8b5" providerId="AD" clId="Web-{8C6C1171-975F-A179-982A-C5251BA275EE}" dt="2024-04-19T13:50:34.137" v="28"/>
          <ac:spMkLst>
            <pc:docMk/>
            <pc:sldMk cId="3130184019" sldId="300"/>
            <ac:spMk id="5" creationId="{3089B881-2F94-FF7C-FB93-D77D8FAFA4DA}"/>
          </ac:spMkLst>
        </pc:spChg>
        <pc:spChg chg="mod">
          <ac:chgData name="Lorenc, Marc [DOS]" userId="S::marc.lorenc@sos.nj.gov::cafea593-1499-4ca4-8c3f-fad85105d8b5" providerId="AD" clId="Web-{8C6C1171-975F-A179-982A-C5251BA275EE}" dt="2024-04-19T13:50:34.137" v="28"/>
          <ac:spMkLst>
            <pc:docMk/>
            <pc:sldMk cId="3130184019" sldId="300"/>
            <ac:spMk id="6" creationId="{095B9290-19A5-D7DF-4DC1-75BB0AAF3DA0}"/>
          </ac:spMkLst>
        </pc:spChg>
        <pc:picChg chg="add mod ord">
          <ac:chgData name="Lorenc, Marc [DOS]" userId="S::marc.lorenc@sos.nj.gov::cafea593-1499-4ca4-8c3f-fad85105d8b5" providerId="AD" clId="Web-{8C6C1171-975F-A179-982A-C5251BA275EE}" dt="2024-04-19T13:50:34.137" v="28"/>
          <ac:picMkLst>
            <pc:docMk/>
            <pc:sldMk cId="3130184019" sldId="300"/>
            <ac:picMk id="7" creationId="{C24602ED-5D7C-9367-BAF0-800C3F39F71E}"/>
          </ac:picMkLst>
        </pc:picChg>
      </pc:sldChg>
      <pc:sldChg chg="modSp new">
        <pc:chgData name="Lorenc, Marc [DOS]" userId="S::marc.lorenc@sos.nj.gov::cafea593-1499-4ca4-8c3f-fad85105d8b5" providerId="AD" clId="Web-{8C6C1171-975F-A179-982A-C5251BA275EE}" dt="2024-04-19T18:44:26.570" v="185" actId="20577"/>
        <pc:sldMkLst>
          <pc:docMk/>
          <pc:sldMk cId="2371396464" sldId="301"/>
        </pc:sldMkLst>
        <pc:spChg chg="mod">
          <ac:chgData name="Lorenc, Marc [DOS]" userId="S::marc.lorenc@sos.nj.gov::cafea593-1499-4ca4-8c3f-fad85105d8b5" providerId="AD" clId="Web-{8C6C1171-975F-A179-982A-C5251BA275EE}" dt="2024-04-19T18:44:26.570" v="185" actId="20577"/>
          <ac:spMkLst>
            <pc:docMk/>
            <pc:sldMk cId="2371396464" sldId="301"/>
            <ac:spMk id="2" creationId="{C64998D8-7784-D2C1-F275-578E14B74212}"/>
          </ac:spMkLst>
        </pc:spChg>
      </pc:sldChg>
      <pc:sldChg chg="modSp new">
        <pc:chgData name="Lorenc, Marc [DOS]" userId="S::marc.lorenc@sos.nj.gov::cafea593-1499-4ca4-8c3f-fad85105d8b5" providerId="AD" clId="Web-{8C6C1171-975F-A179-982A-C5251BA275EE}" dt="2024-04-23T12:49:59.489" v="491" actId="20577"/>
        <pc:sldMkLst>
          <pc:docMk/>
          <pc:sldMk cId="3890003100" sldId="302"/>
        </pc:sldMkLst>
        <pc:spChg chg="mod">
          <ac:chgData name="Lorenc, Marc [DOS]" userId="S::marc.lorenc@sos.nj.gov::cafea593-1499-4ca4-8c3f-fad85105d8b5" providerId="AD" clId="Web-{8C6C1171-975F-A179-982A-C5251BA275EE}" dt="2024-04-23T12:49:08.145" v="455" actId="20577"/>
          <ac:spMkLst>
            <pc:docMk/>
            <pc:sldMk cId="3890003100" sldId="302"/>
            <ac:spMk id="2" creationId="{8BD0FE18-0C31-A059-A85C-F38D8C89444D}"/>
          </ac:spMkLst>
        </pc:spChg>
        <pc:spChg chg="mod">
          <ac:chgData name="Lorenc, Marc [DOS]" userId="S::marc.lorenc@sos.nj.gov::cafea593-1499-4ca4-8c3f-fad85105d8b5" providerId="AD" clId="Web-{8C6C1171-975F-A179-982A-C5251BA275EE}" dt="2024-04-23T12:49:59.489" v="491" actId="20577"/>
          <ac:spMkLst>
            <pc:docMk/>
            <pc:sldMk cId="3890003100" sldId="302"/>
            <ac:spMk id="3" creationId="{D19A6C1B-0155-F177-8B40-D7A924FA9A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0F387-1566-4253-BCBD-59A53AE9F21B}" type="datetimeFigureOut">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2842C-01FB-4A8D-8A2F-D9EC19728E5C}" type="slidenum">
              <a:t>‹#›</a:t>
            </a:fld>
            <a:endParaRPr lang="en-US"/>
          </a:p>
        </p:txBody>
      </p:sp>
    </p:spTree>
    <p:extLst>
      <p:ext uri="{BB962C8B-B14F-4D97-AF65-F5344CB8AC3E}">
        <p14:creationId xmlns:p14="http://schemas.microsoft.com/office/powerpoint/2010/main" val="153119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4" name="Google Shape;3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39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2842C-01FB-4A8D-8A2F-D9EC19728E5C}" type="slidenum">
              <a:rPr lang="en-US" smtClean="0"/>
              <a:t>12</a:t>
            </a:fld>
            <a:endParaRPr lang="en-US"/>
          </a:p>
        </p:txBody>
      </p:sp>
    </p:spTree>
    <p:extLst>
      <p:ext uri="{BB962C8B-B14F-4D97-AF65-F5344CB8AC3E}">
        <p14:creationId xmlns:p14="http://schemas.microsoft.com/office/powerpoint/2010/main" val="168038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3" name="Google Shape;4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11F8-7EA0-4D21-8ADB-0ACE4946012B}"/>
              </a:ext>
            </a:extLst>
          </p:cNvPr>
          <p:cNvSpPr>
            <a:spLocks noGrp="1"/>
          </p:cNvSpPr>
          <p:nvPr>
            <p:ph type="ctrTitle"/>
          </p:nvPr>
        </p:nvSpPr>
        <p:spPr>
          <a:xfrm>
            <a:off x="1524000" y="1122363"/>
            <a:ext cx="9144000" cy="2387600"/>
          </a:xfrm>
        </p:spPr>
        <p:txBody>
          <a:bodyPr anchor="b"/>
          <a:lstStyle>
            <a:lvl1pPr algn="ctr">
              <a:defRPr sz="6000">
                <a:latin typeface="Gotham Book"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6FEA65E3-56C7-4222-8768-756CDFDAE257}"/>
              </a:ext>
            </a:extLst>
          </p:cNvPr>
          <p:cNvSpPr>
            <a:spLocks noGrp="1"/>
          </p:cNvSpPr>
          <p:nvPr>
            <p:ph type="subTitle" idx="1"/>
          </p:nvPr>
        </p:nvSpPr>
        <p:spPr>
          <a:xfrm>
            <a:off x="1524000" y="3602038"/>
            <a:ext cx="9144000" cy="1655762"/>
          </a:xfrm>
        </p:spPr>
        <p:txBody>
          <a:bodyPr/>
          <a:lstStyle>
            <a:lvl1pPr marL="0" indent="0" algn="ctr">
              <a:buNone/>
              <a:defRPr sz="2400">
                <a:latin typeface="Gotham Book"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598BC3-A57F-4622-854B-7743D9CE0550}"/>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E8FAFF79-B37B-4160-AF47-F5B66910E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498CD-E58D-4A1C-B51C-9CF0CCF9E5E9}"/>
              </a:ext>
            </a:extLst>
          </p:cNvPr>
          <p:cNvSpPr>
            <a:spLocks noGrp="1"/>
          </p:cNvSpPr>
          <p:nvPr>
            <p:ph type="sldNum" sz="quarter" idx="12"/>
          </p:nvPr>
        </p:nvSpPr>
        <p:spPr>
          <a:xfrm>
            <a:off x="8729870" y="5259387"/>
            <a:ext cx="2743200" cy="365125"/>
          </a:xfrm>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288408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42AC-241A-4D9C-9D22-F15D7456124D}"/>
              </a:ext>
            </a:extLst>
          </p:cNvPr>
          <p:cNvSpPr>
            <a:spLocks noGrp="1"/>
          </p:cNvSpPr>
          <p:nvPr>
            <p:ph type="title"/>
          </p:nvPr>
        </p:nvSpPr>
        <p:spPr>
          <a:xfrm>
            <a:off x="1315232" y="365125"/>
            <a:ext cx="10038568" cy="1325563"/>
          </a:xfrm>
        </p:spPr>
        <p:txBody>
          <a:bodyPr/>
          <a:lstStyle>
            <a:lvl1pPr>
              <a:defRPr>
                <a:latin typeface="Gotham Book"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34C9611-25D0-4518-9FEB-A4ECA10E0A63}"/>
              </a:ext>
            </a:extLst>
          </p:cNvPr>
          <p:cNvSpPr>
            <a:spLocks noGrp="1"/>
          </p:cNvSpPr>
          <p:nvPr>
            <p:ph idx="1"/>
          </p:nvPr>
        </p:nvSpPr>
        <p:spPr>
          <a:xfrm>
            <a:off x="1315232" y="1825625"/>
            <a:ext cx="10038567" cy="435133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E0E61-5D8C-4AEF-B7C7-62D2C80B543E}"/>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45091DFF-1415-4B80-8B02-99EAEDCFB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8038D-DFF6-4F2A-9EB1-998C59CF9CBF}"/>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315103821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BECE-6323-4301-ABE5-B7DA9C3867F8}"/>
              </a:ext>
            </a:extLst>
          </p:cNvPr>
          <p:cNvSpPr>
            <a:spLocks noGrp="1"/>
          </p:cNvSpPr>
          <p:nvPr>
            <p:ph type="title"/>
          </p:nvPr>
        </p:nvSpPr>
        <p:spPr>
          <a:xfrm>
            <a:off x="1333500" y="1709738"/>
            <a:ext cx="10013950" cy="2852737"/>
          </a:xfrm>
        </p:spPr>
        <p:txBody>
          <a:bodyPr anchor="b"/>
          <a:lstStyle>
            <a:lvl1pPr>
              <a:defRPr sz="6000">
                <a:latin typeface="Gotham Book"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DF5EDAF0-909B-4E84-9694-C95B9E6E1044}"/>
              </a:ext>
            </a:extLst>
          </p:cNvPr>
          <p:cNvSpPr>
            <a:spLocks noGrp="1"/>
          </p:cNvSpPr>
          <p:nvPr>
            <p:ph type="body" idx="1"/>
          </p:nvPr>
        </p:nvSpPr>
        <p:spPr>
          <a:xfrm>
            <a:off x="1333500" y="4589463"/>
            <a:ext cx="10013950" cy="1500187"/>
          </a:xfrm>
        </p:spPr>
        <p:txBody>
          <a:bodyPr/>
          <a:lstStyle>
            <a:lvl1pPr marL="0" indent="0">
              <a:buNone/>
              <a:defRPr sz="2400">
                <a:solidFill>
                  <a:schemeClr val="tx1">
                    <a:tint val="75000"/>
                  </a:schemeClr>
                </a:solidFill>
                <a:latin typeface="Gotham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0D4CE-08ED-4880-9AA1-5A4142EDBDD7}"/>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B45E6172-6775-49A2-8F51-5F9E1F8AD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75485-D96A-4E18-A443-9467230FDB45}"/>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81864789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6E14-D1F8-4AA2-ACCB-2502A675E9B3}"/>
              </a:ext>
            </a:extLst>
          </p:cNvPr>
          <p:cNvSpPr>
            <a:spLocks noGrp="1"/>
          </p:cNvSpPr>
          <p:nvPr>
            <p:ph type="title"/>
          </p:nvPr>
        </p:nvSpPr>
        <p:spPr>
          <a:xfrm>
            <a:off x="1295400" y="365125"/>
            <a:ext cx="10058400" cy="1325563"/>
          </a:xfrm>
        </p:spPr>
        <p:txBody>
          <a:bodyPr/>
          <a:lstStyle>
            <a:lvl1pPr>
              <a:defRPr>
                <a:latin typeface="Gotham Book"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AAEF43C-1153-4165-B88F-DFFA50639EB7}"/>
              </a:ext>
            </a:extLst>
          </p:cNvPr>
          <p:cNvSpPr>
            <a:spLocks noGrp="1"/>
          </p:cNvSpPr>
          <p:nvPr>
            <p:ph sz="half" idx="1"/>
          </p:nvPr>
        </p:nvSpPr>
        <p:spPr>
          <a:xfrm>
            <a:off x="1295400" y="1825625"/>
            <a:ext cx="4800600" cy="435133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CE1904-4C88-4E44-9BCA-E15E60D2EF08}"/>
              </a:ext>
            </a:extLst>
          </p:cNvPr>
          <p:cNvSpPr>
            <a:spLocks noGrp="1"/>
          </p:cNvSpPr>
          <p:nvPr>
            <p:ph sz="half" idx="2"/>
          </p:nvPr>
        </p:nvSpPr>
        <p:spPr>
          <a:xfrm>
            <a:off x="6438900" y="1825625"/>
            <a:ext cx="4914900" cy="435133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D276FC-7A56-485C-BAEC-9B6A24403A9A}"/>
              </a:ext>
            </a:extLst>
          </p:cNvPr>
          <p:cNvSpPr>
            <a:spLocks noGrp="1"/>
          </p:cNvSpPr>
          <p:nvPr>
            <p:ph type="dt" sz="half" idx="10"/>
          </p:nvPr>
        </p:nvSpPr>
        <p:spPr/>
        <p:txBody>
          <a:bodyPr/>
          <a:lstStyle/>
          <a:p>
            <a:r>
              <a:rPr lang="en-US" smtClean="0"/>
              <a:t>4/24/2024</a:t>
            </a:r>
            <a:endParaRPr lang="en-US"/>
          </a:p>
        </p:txBody>
      </p:sp>
      <p:sp>
        <p:nvSpPr>
          <p:cNvPr id="6" name="Footer Placeholder 5">
            <a:extLst>
              <a:ext uri="{FF2B5EF4-FFF2-40B4-BE49-F238E27FC236}">
                <a16:creationId xmlns:a16="http://schemas.microsoft.com/office/drawing/2014/main" id="{57A579BD-9183-4184-803C-2F1AE9B7B0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B74FC-753E-437A-95B3-0F5ED624E8CF}"/>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181719381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8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3D5A-E599-4884-BAA8-40D32516D52F}"/>
              </a:ext>
            </a:extLst>
          </p:cNvPr>
          <p:cNvSpPr>
            <a:spLocks noGrp="1"/>
          </p:cNvSpPr>
          <p:nvPr>
            <p:ph type="title"/>
          </p:nvPr>
        </p:nvSpPr>
        <p:spPr>
          <a:xfrm>
            <a:off x="1295400" y="365125"/>
            <a:ext cx="10059988" cy="1325563"/>
          </a:xfrm>
        </p:spPr>
        <p:txBody>
          <a:bodyPr/>
          <a:lstStyle>
            <a:lvl1pPr>
              <a:defRPr>
                <a:latin typeface="Gotham Book"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B18B8D12-B674-48B0-9D86-B5C9CA2BD0F8}"/>
              </a:ext>
            </a:extLst>
          </p:cNvPr>
          <p:cNvSpPr>
            <a:spLocks noGrp="1"/>
          </p:cNvSpPr>
          <p:nvPr>
            <p:ph type="body" idx="1"/>
          </p:nvPr>
        </p:nvSpPr>
        <p:spPr>
          <a:xfrm>
            <a:off x="1295400" y="1681163"/>
            <a:ext cx="4702175" cy="823912"/>
          </a:xfrm>
        </p:spPr>
        <p:txBody>
          <a:bodyPr anchor="b"/>
          <a:lstStyle>
            <a:lvl1pPr marL="0" indent="0">
              <a:buNone/>
              <a:defRPr sz="2400" b="1">
                <a:latin typeface="Gotham Book"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189B6B-D7D5-4D9D-8BC1-789D7E282134}"/>
              </a:ext>
            </a:extLst>
          </p:cNvPr>
          <p:cNvSpPr>
            <a:spLocks noGrp="1"/>
          </p:cNvSpPr>
          <p:nvPr>
            <p:ph sz="half" idx="2"/>
          </p:nvPr>
        </p:nvSpPr>
        <p:spPr>
          <a:xfrm>
            <a:off x="1295400" y="2505075"/>
            <a:ext cx="4702175" cy="368458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167D-6BDA-4FBE-94F7-BDC2CA141FED}"/>
              </a:ext>
            </a:extLst>
          </p:cNvPr>
          <p:cNvSpPr>
            <a:spLocks noGrp="1"/>
          </p:cNvSpPr>
          <p:nvPr>
            <p:ph type="body" sz="quarter" idx="3"/>
          </p:nvPr>
        </p:nvSpPr>
        <p:spPr>
          <a:xfrm>
            <a:off x="6172200" y="1681163"/>
            <a:ext cx="5183188" cy="823912"/>
          </a:xfrm>
        </p:spPr>
        <p:txBody>
          <a:bodyPr anchor="b"/>
          <a:lstStyle>
            <a:lvl1pPr marL="0" indent="0">
              <a:buNone/>
              <a:defRPr sz="2400" b="1">
                <a:latin typeface="Gotham Book"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0B5BE-5FC9-4722-9BA9-601790FF25C6}"/>
              </a:ext>
            </a:extLst>
          </p:cNvPr>
          <p:cNvSpPr>
            <a:spLocks noGrp="1"/>
          </p:cNvSpPr>
          <p:nvPr>
            <p:ph sz="quarter" idx="4"/>
          </p:nvPr>
        </p:nvSpPr>
        <p:spPr>
          <a:xfrm>
            <a:off x="6172200" y="2505075"/>
            <a:ext cx="5183188" cy="368458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F0DF3-96AF-45B0-BF6D-A9E17596D9BF}"/>
              </a:ext>
            </a:extLst>
          </p:cNvPr>
          <p:cNvSpPr>
            <a:spLocks noGrp="1"/>
          </p:cNvSpPr>
          <p:nvPr>
            <p:ph type="dt" sz="half" idx="10"/>
          </p:nvPr>
        </p:nvSpPr>
        <p:spPr/>
        <p:txBody>
          <a:bodyPr/>
          <a:lstStyle/>
          <a:p>
            <a:r>
              <a:rPr lang="en-US" smtClean="0"/>
              <a:t>4/24/2024</a:t>
            </a:r>
            <a:endParaRPr lang="en-US"/>
          </a:p>
        </p:txBody>
      </p:sp>
      <p:sp>
        <p:nvSpPr>
          <p:cNvPr id="8" name="Footer Placeholder 7">
            <a:extLst>
              <a:ext uri="{FF2B5EF4-FFF2-40B4-BE49-F238E27FC236}">
                <a16:creationId xmlns:a16="http://schemas.microsoft.com/office/drawing/2014/main" id="{6B858BDE-E9A5-4205-AD42-D99A7CB9E3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EE990-0188-458F-9EBB-247D1E014FB2}"/>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8207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F7D4-2321-44ED-B4F4-00DF54046E7F}"/>
              </a:ext>
            </a:extLst>
          </p:cNvPr>
          <p:cNvSpPr>
            <a:spLocks noGrp="1"/>
          </p:cNvSpPr>
          <p:nvPr>
            <p:ph type="title"/>
          </p:nvPr>
        </p:nvSpPr>
        <p:spPr>
          <a:xfrm>
            <a:off x="1790700" y="365125"/>
            <a:ext cx="9563100" cy="1325563"/>
          </a:xfrm>
        </p:spPr>
        <p:txBody>
          <a:bodyPr/>
          <a:lstStyle>
            <a:lvl1pPr>
              <a:defRPr>
                <a:latin typeface="Gotham Book" pitchFamily="50" charset="0"/>
              </a:defRPr>
            </a:lvl1pPr>
          </a:lstStyle>
          <a:p>
            <a:r>
              <a:rPr lang="en-US"/>
              <a:t>Click to edit Master title style</a:t>
            </a:r>
          </a:p>
        </p:txBody>
      </p:sp>
      <p:sp>
        <p:nvSpPr>
          <p:cNvPr id="3" name="Date Placeholder 2">
            <a:extLst>
              <a:ext uri="{FF2B5EF4-FFF2-40B4-BE49-F238E27FC236}">
                <a16:creationId xmlns:a16="http://schemas.microsoft.com/office/drawing/2014/main" id="{571068AD-542B-4C10-A30E-F56F664D00D6}"/>
              </a:ext>
            </a:extLst>
          </p:cNvPr>
          <p:cNvSpPr>
            <a:spLocks noGrp="1"/>
          </p:cNvSpPr>
          <p:nvPr>
            <p:ph type="dt" sz="half" idx="10"/>
          </p:nvPr>
        </p:nvSpPr>
        <p:spPr/>
        <p:txBody>
          <a:bodyPr/>
          <a:lstStyle/>
          <a:p>
            <a:r>
              <a:rPr lang="en-US" smtClean="0"/>
              <a:t>4/24/2024</a:t>
            </a:r>
            <a:endParaRPr lang="en-US"/>
          </a:p>
        </p:txBody>
      </p:sp>
      <p:sp>
        <p:nvSpPr>
          <p:cNvPr id="4" name="Footer Placeholder 3">
            <a:extLst>
              <a:ext uri="{FF2B5EF4-FFF2-40B4-BE49-F238E27FC236}">
                <a16:creationId xmlns:a16="http://schemas.microsoft.com/office/drawing/2014/main" id="{D2FFB348-4E2D-4B64-A3A0-0C88BC808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4D9CC9-1D37-4A53-A78B-5468E42FFE5A}"/>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2168675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6E87B6-2DCF-47A2-BAFE-5BE4DBF8C51D}"/>
              </a:ext>
            </a:extLst>
          </p:cNvPr>
          <p:cNvSpPr>
            <a:spLocks noGrp="1"/>
          </p:cNvSpPr>
          <p:nvPr>
            <p:ph type="dt" sz="half" idx="10"/>
          </p:nvPr>
        </p:nvSpPr>
        <p:spPr/>
        <p:txBody>
          <a:bodyPr/>
          <a:lstStyle/>
          <a:p>
            <a:r>
              <a:rPr lang="en-US" smtClean="0"/>
              <a:t>4/24/2024</a:t>
            </a:r>
            <a:endParaRPr lang="en-US"/>
          </a:p>
        </p:txBody>
      </p:sp>
      <p:sp>
        <p:nvSpPr>
          <p:cNvPr id="3" name="Footer Placeholder 2">
            <a:extLst>
              <a:ext uri="{FF2B5EF4-FFF2-40B4-BE49-F238E27FC236}">
                <a16:creationId xmlns:a16="http://schemas.microsoft.com/office/drawing/2014/main" id="{B3069DB5-D909-4E45-88B1-989F8DB89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18A72-4A03-4C1D-B09E-AB076113647B}"/>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168587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1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6F008-1158-4517-B9B3-CF29CA82AE51}"/>
              </a:ext>
            </a:extLst>
          </p:cNvPr>
          <p:cNvSpPr>
            <a:spLocks noGrp="1"/>
          </p:cNvSpPr>
          <p:nvPr>
            <p:ph type="title"/>
          </p:nvPr>
        </p:nvSpPr>
        <p:spPr>
          <a:xfrm>
            <a:off x="1295400" y="365125"/>
            <a:ext cx="100584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1B7AE-018B-411C-A831-F237D22CBFD7}"/>
              </a:ext>
            </a:extLst>
          </p:cNvPr>
          <p:cNvSpPr>
            <a:spLocks noGrp="1"/>
          </p:cNvSpPr>
          <p:nvPr>
            <p:ph type="body" idx="1"/>
          </p:nvPr>
        </p:nvSpPr>
        <p:spPr>
          <a:xfrm>
            <a:off x="1295400" y="1825625"/>
            <a:ext cx="10058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4D74D-154E-4DE1-B833-E38A0119244F}"/>
              </a:ext>
            </a:extLst>
          </p:cNvPr>
          <p:cNvSpPr>
            <a:spLocks noGrp="1"/>
          </p:cNvSpPr>
          <p:nvPr>
            <p:ph type="dt" sz="half" idx="2"/>
          </p:nvPr>
        </p:nvSpPr>
        <p:spPr>
          <a:xfrm>
            <a:off x="1295400" y="6311900"/>
            <a:ext cx="2286000" cy="40957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4/24/2024</a:t>
            </a:r>
            <a:endParaRPr lang="en-US"/>
          </a:p>
        </p:txBody>
      </p:sp>
      <p:sp>
        <p:nvSpPr>
          <p:cNvPr id="5" name="Footer Placeholder 4">
            <a:extLst>
              <a:ext uri="{FF2B5EF4-FFF2-40B4-BE49-F238E27FC236}">
                <a16:creationId xmlns:a16="http://schemas.microsoft.com/office/drawing/2014/main" id="{85C7F720-19AD-4BC7-8C84-DA297A626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30A37F-AABC-43C9-B9A9-DC820C758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BF29-6304-4821-8DD8-36A5029E2012}" type="slidenum">
              <a:rPr lang="en-US" smtClean="0"/>
              <a:t>‹#›</a:t>
            </a:fld>
            <a:endParaRPr lang="en-US"/>
          </a:p>
        </p:txBody>
      </p:sp>
      <p:pic>
        <p:nvPicPr>
          <p:cNvPr id="10" name="Picture 9">
            <a:extLst>
              <a:ext uri="{FF2B5EF4-FFF2-40B4-BE49-F238E27FC236}">
                <a16:creationId xmlns:a16="http://schemas.microsoft.com/office/drawing/2014/main" id="{0C2C9507-019E-6646-B200-41137AED5A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610600" y="6321197"/>
            <a:ext cx="2286000" cy="435429"/>
          </a:xfrm>
          <a:prstGeom prst="rect">
            <a:avLst/>
          </a:prstGeom>
        </p:spPr>
      </p:pic>
      <p:pic>
        <p:nvPicPr>
          <p:cNvPr id="11" name="Picture 10">
            <a:extLst>
              <a:ext uri="{FF2B5EF4-FFF2-40B4-BE49-F238E27FC236}">
                <a16:creationId xmlns:a16="http://schemas.microsoft.com/office/drawing/2014/main" id="{890B0FB3-F325-C449-B345-1990FD2E9AB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7104" y="0"/>
            <a:ext cx="1166813" cy="6858000"/>
          </a:xfrm>
          <a:prstGeom prst="rect">
            <a:avLst/>
          </a:prstGeom>
        </p:spPr>
      </p:pic>
    </p:spTree>
    <p:extLst>
      <p:ext uri="{BB962C8B-B14F-4D97-AF65-F5344CB8AC3E}">
        <p14:creationId xmlns:p14="http://schemas.microsoft.com/office/powerpoint/2010/main" val="3299213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thecivicseason.com/quiz/"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info@revolutionnj.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revnj.org/" TargetMode="External"/><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rldefense.com/v3/__https:/www.facebook.com/RevolutionNJ__;!!J30X0ZrnC1oQtbA!JQVVRJvVUe_wlCNMKFyWsvsPRNwpp2vZIS4_D-iFibBZWqoSOPairH71jBIa2rbis5tJPcrrzbduj0EHuQBiMcw9qRTW-MY$"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hyperlink" Target="https://urldefense.com/v3/__https:/www.colonialwilliamsburg.org/locations/williamsburg-lodge/__;!!J30X0ZrnC1oQtbA!K9B015xRww3mBqr8wa0QPM39lc_eC5P19suWYPUHrID3HsGXPfDfYQbydm7H0_v_RZyidznXL8joGu7LHdQioci7yQMF$" TargetMode="External"/><Relationship Id="rId4" Type="http://schemas.openxmlformats.org/officeDocument/2006/relationships/hyperlink" Target="https://urldefense.com/v3/__https:/va250.org/__;!!J30X0ZrnC1oQtbA!K9B015xRww3mBqr8wa0QPM39lc_eC5P19suWYPUHrID3HsGXPfDfYQbydm7H0_v_RZyidznXL8joGu7LHdQioRP0Dln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436B000E-1509-AD49-89CF-F4BE6AE89657}"/>
              </a:ext>
            </a:extLst>
          </p:cNvPr>
          <p:cNvSpPr>
            <a:spLocks noGrp="1"/>
          </p:cNvSpPr>
          <p:nvPr>
            <p:ph type="subTitle" idx="1"/>
          </p:nvPr>
        </p:nvSpPr>
        <p:spPr>
          <a:xfrm>
            <a:off x="2129901" y="4432773"/>
            <a:ext cx="9144000" cy="1655762"/>
          </a:xfrm>
        </p:spPr>
        <p:txBody>
          <a:bodyPr vert="horz" lIns="91440" tIns="45720" rIns="91440" bIns="45720" rtlCol="0" anchor="t">
            <a:normAutofit/>
          </a:bodyPr>
          <a:lstStyle/>
          <a:p>
            <a:r>
              <a:rPr lang="en-US" b="1" dirty="0" err="1" smtClean="0">
                <a:latin typeface="Calibri"/>
                <a:cs typeface="Calibri"/>
              </a:rPr>
              <a:t>RevolutionNJ</a:t>
            </a:r>
            <a:r>
              <a:rPr lang="en-US" b="1" dirty="0" smtClean="0">
                <a:latin typeface="Calibri"/>
                <a:cs typeface="Calibri"/>
              </a:rPr>
              <a:t> Quarterly </a:t>
            </a:r>
            <a:r>
              <a:rPr lang="en-US" b="1" dirty="0">
                <a:latin typeface="Calibri"/>
                <a:cs typeface="Calibri"/>
              </a:rPr>
              <a:t>Update</a:t>
            </a:r>
          </a:p>
          <a:p>
            <a:r>
              <a:rPr lang="en-US" b="1" dirty="0">
                <a:latin typeface="Calibri"/>
                <a:cs typeface="Calibri"/>
              </a:rPr>
              <a:t>April 24, 2024</a:t>
            </a:r>
          </a:p>
        </p:txBody>
      </p:sp>
      <p:sp>
        <p:nvSpPr>
          <p:cNvPr id="5" name="Footer Placeholder 4">
            <a:extLst>
              <a:ext uri="{FF2B5EF4-FFF2-40B4-BE49-F238E27FC236}">
                <a16:creationId xmlns:a16="http://schemas.microsoft.com/office/drawing/2014/main" id="{53C3B794-5EB1-AC4C-B4CC-01BFC364D418}"/>
              </a:ext>
            </a:extLst>
          </p:cNvPr>
          <p:cNvSpPr>
            <a:spLocks noGrp="1"/>
          </p:cNvSpPr>
          <p:nvPr>
            <p:ph type="ftr" sz="quarter" idx="11"/>
          </p:nvPr>
        </p:nvSpPr>
        <p:spPr>
          <a:xfrm>
            <a:off x="2745326" y="156735"/>
            <a:ext cx="8468398" cy="1078120"/>
          </a:xfrm>
          <a:solidFill>
            <a:schemeClr val="bg1"/>
          </a:solidFill>
        </p:spPr>
        <p:txBody>
          <a:bodyPr/>
          <a:lstStyle/>
          <a:p>
            <a:endParaRPr lang="en-US" sz="1800">
              <a:cs typeface="Calibr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33457" y="965007"/>
            <a:ext cx="5926676" cy="3292598"/>
          </a:xfrm>
          <a:prstGeom prst="rect">
            <a:avLst/>
          </a:prstGeom>
        </p:spPr>
      </p:pic>
      <p:pic>
        <p:nvPicPr>
          <p:cNvPr id="1030" name="Picture 6" descr="NJ State Se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3151" y="212372"/>
            <a:ext cx="1143397" cy="1143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D53A6FA1-32CA-0189-410F-2DA6046C1AA4}"/>
              </a:ext>
            </a:extLst>
          </p:cNvPr>
          <p:cNvPicPr>
            <a:picLocks noChangeAspect="1"/>
          </p:cNvPicPr>
          <p:nvPr/>
        </p:nvPicPr>
        <p:blipFill>
          <a:blip r:embed="rId4"/>
          <a:stretch>
            <a:fillRect/>
          </a:stretch>
        </p:blipFill>
        <p:spPr>
          <a:xfrm>
            <a:off x="1585711" y="5713960"/>
            <a:ext cx="2180071" cy="856652"/>
          </a:xfrm>
          <a:prstGeom prst="rect">
            <a:avLst/>
          </a:prstGeom>
        </p:spPr>
      </p:pic>
      <p:sp>
        <p:nvSpPr>
          <p:cNvPr id="9" name="Rectangle 8">
            <a:extLst>
              <a:ext uri="{FF2B5EF4-FFF2-40B4-BE49-F238E27FC236}">
                <a16:creationId xmlns:a16="http://schemas.microsoft.com/office/drawing/2014/main" id="{B34987A2-9DB1-DD16-3E2C-0F883D0BA5E6}"/>
              </a:ext>
            </a:extLst>
          </p:cNvPr>
          <p:cNvSpPr/>
          <p:nvPr/>
        </p:nvSpPr>
        <p:spPr>
          <a:xfrm>
            <a:off x="8138160" y="6141720"/>
            <a:ext cx="3485444" cy="69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9" descr="Text&#10;&#10;Description automatically generated with medium confidence">
            <a:extLst>
              <a:ext uri="{FF2B5EF4-FFF2-40B4-BE49-F238E27FC236}">
                <a16:creationId xmlns:a16="http://schemas.microsoft.com/office/drawing/2014/main" id="{5F99EFC1-EADF-4324-135F-502B0D3A2F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94079" y="5629907"/>
            <a:ext cx="2306286" cy="1132596"/>
          </a:xfrm>
          <a:prstGeom prst="rect">
            <a:avLst/>
          </a:prstGeom>
        </p:spPr>
      </p:pic>
      <p:sp>
        <p:nvSpPr>
          <p:cNvPr id="6" name="TextBox 5">
            <a:extLst>
              <a:ext uri="{FF2B5EF4-FFF2-40B4-BE49-F238E27FC236}">
                <a16:creationId xmlns:a16="http://schemas.microsoft.com/office/drawing/2014/main" id="{3C5909E6-E7E6-1FD3-68D4-16981CAC3B19}"/>
              </a:ext>
            </a:extLst>
          </p:cNvPr>
          <p:cNvSpPr txBox="1"/>
          <p:nvPr/>
        </p:nvSpPr>
        <p:spPr>
          <a:xfrm>
            <a:off x="5838825" y="5905500"/>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www.revnj.org</a:t>
            </a:r>
            <a:endParaRPr lang="en-US" b="1">
              <a:cs typeface="Calibri"/>
            </a:endParaRPr>
          </a:p>
        </p:txBody>
      </p:sp>
    </p:spTree>
    <p:extLst>
      <p:ext uri="{BB962C8B-B14F-4D97-AF65-F5344CB8AC3E}">
        <p14:creationId xmlns:p14="http://schemas.microsoft.com/office/powerpoint/2010/main" val="3718280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571C-9D20-ABF8-ED86-60A68C0ADF91}"/>
              </a:ext>
            </a:extLst>
          </p:cNvPr>
          <p:cNvSpPr>
            <a:spLocks noGrp="1"/>
          </p:cNvSpPr>
          <p:nvPr>
            <p:ph type="title"/>
          </p:nvPr>
        </p:nvSpPr>
        <p:spPr>
          <a:xfrm>
            <a:off x="1315232" y="85328"/>
            <a:ext cx="10038568" cy="1325563"/>
          </a:xfrm>
        </p:spPr>
        <p:txBody>
          <a:bodyPr/>
          <a:lstStyle/>
          <a:p>
            <a:r>
              <a:rPr lang="en-US">
                <a:latin typeface="Gotham Book"/>
              </a:rPr>
              <a:t>History Pinned</a:t>
            </a:r>
            <a:endParaRPr lang="en-US"/>
          </a:p>
        </p:txBody>
      </p:sp>
      <p:pic>
        <p:nvPicPr>
          <p:cNvPr id="7" name="Content Placeholder 6">
            <a:extLst>
              <a:ext uri="{FF2B5EF4-FFF2-40B4-BE49-F238E27FC236}">
                <a16:creationId xmlns:a16="http://schemas.microsoft.com/office/drawing/2014/main" id="{43B33279-CC5F-0889-6BC8-E81E9CD7678E}"/>
              </a:ext>
            </a:extLst>
          </p:cNvPr>
          <p:cNvPicPr>
            <a:picLocks noGrp="1" noChangeAspect="1"/>
          </p:cNvPicPr>
          <p:nvPr>
            <p:ph idx="1"/>
          </p:nvPr>
        </p:nvPicPr>
        <p:blipFill>
          <a:blip r:embed="rId2"/>
          <a:stretch>
            <a:fillRect/>
          </a:stretch>
        </p:blipFill>
        <p:spPr>
          <a:xfrm>
            <a:off x="1312907" y="2191061"/>
            <a:ext cx="4093370" cy="2141935"/>
          </a:xfrm>
        </p:spPr>
      </p:pic>
      <p:sp>
        <p:nvSpPr>
          <p:cNvPr id="4" name="Date Placeholder 3">
            <a:extLst>
              <a:ext uri="{FF2B5EF4-FFF2-40B4-BE49-F238E27FC236}">
                <a16:creationId xmlns:a16="http://schemas.microsoft.com/office/drawing/2014/main" id="{7040327A-A218-3BB9-E5E5-472F8AF7015F}"/>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42A4C9FF-AD70-1119-230E-A9CC7295FA24}"/>
              </a:ext>
            </a:extLst>
          </p:cNvPr>
          <p:cNvSpPr>
            <a:spLocks noGrp="1"/>
          </p:cNvSpPr>
          <p:nvPr>
            <p:ph type="ftr" sz="quarter" idx="11"/>
          </p:nvPr>
        </p:nvSpPr>
        <p:spPr/>
        <p:txBody>
          <a:bodyPr/>
          <a:lstStyle/>
          <a:p>
            <a:endParaRPr lang="en-US"/>
          </a:p>
        </p:txBody>
      </p:sp>
      <p:sp>
        <p:nvSpPr>
          <p:cNvPr id="8" name="TextBox 7">
            <a:extLst>
              <a:ext uri="{FF2B5EF4-FFF2-40B4-BE49-F238E27FC236}">
                <a16:creationId xmlns:a16="http://schemas.microsoft.com/office/drawing/2014/main" id="{AB1716B9-3958-132E-BBE9-F8602E1A477F}"/>
              </a:ext>
            </a:extLst>
          </p:cNvPr>
          <p:cNvSpPr txBox="1"/>
          <p:nvPr/>
        </p:nvSpPr>
        <p:spPr>
          <a:xfrm>
            <a:off x="5968603" y="1414462"/>
            <a:ext cx="601146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FFFFFF"/>
                </a:highlight>
                <a:cs typeface="Segoe UI"/>
              </a:rPr>
              <a:t>This year for </a:t>
            </a:r>
            <a:r>
              <a:rPr lang="en-US" u="sng" dirty="0">
                <a:solidFill>
                  <a:srgbClr val="0563C1"/>
                </a:solidFill>
                <a:highlight>
                  <a:srgbClr val="FFFFFF"/>
                </a:highlight>
                <a:cs typeface="Segoe UI"/>
                <a:hlinkClick r:id="rId3"/>
              </a:rPr>
              <a:t>Civic Season</a:t>
            </a:r>
            <a:r>
              <a:rPr lang="en-US" dirty="0">
                <a:highlight>
                  <a:srgbClr val="FFFFFF"/>
                </a:highlight>
                <a:cs typeface="Segoe UI"/>
              </a:rPr>
              <a:t>, RevolutionNJ will launch History Pinned!</a:t>
            </a:r>
            <a:r>
              <a:rPr lang="en-US" dirty="0">
                <a:highlight>
                  <a:srgbClr val="FFFFFF"/>
                </a:highlight>
                <a:cs typeface="Calibri"/>
              </a:rPr>
              <a:t> </a:t>
            </a:r>
            <a:endParaRPr lang="en-US" dirty="0">
              <a:cs typeface="Calibri"/>
            </a:endParaRPr>
          </a:p>
          <a:p>
            <a:endParaRPr lang="en-US" dirty="0">
              <a:highlight>
                <a:srgbClr val="FFFFFF"/>
              </a:highlight>
              <a:cs typeface="Calibri"/>
            </a:endParaRPr>
          </a:p>
          <a:p>
            <a:r>
              <a:rPr lang="en-US" dirty="0">
                <a:highlight>
                  <a:srgbClr val="FFFFFF"/>
                </a:highlight>
                <a:cs typeface="Segoe UI"/>
              </a:rPr>
              <a:t>Running from May 1</a:t>
            </a:r>
            <a:r>
              <a:rPr lang="en-US" sz="1100" baseline="30000" dirty="0">
                <a:highlight>
                  <a:srgbClr val="FFFFFF"/>
                </a:highlight>
                <a:cs typeface="Segoe UI"/>
              </a:rPr>
              <a:t>st</a:t>
            </a:r>
            <a:r>
              <a:rPr lang="en-US" dirty="0">
                <a:highlight>
                  <a:srgbClr val="FFFFFF"/>
                </a:highlight>
                <a:cs typeface="Segoe UI"/>
              </a:rPr>
              <a:t> to July 31</a:t>
            </a:r>
            <a:r>
              <a:rPr lang="en-US" sz="1100" baseline="30000" dirty="0">
                <a:highlight>
                  <a:srgbClr val="FFFFFF"/>
                </a:highlight>
                <a:cs typeface="Segoe UI"/>
              </a:rPr>
              <a:t>st</a:t>
            </a:r>
            <a:r>
              <a:rPr lang="en-US" dirty="0">
                <a:highlight>
                  <a:srgbClr val="FFFFFF"/>
                </a:highlight>
                <a:cs typeface="Segoe UI"/>
              </a:rPr>
              <a:t>, the History Pinned program will feature five sites from across the state that showcase the connection between history and civics. Participants who visit the sites will receive a unique button from each location. Those who collect all five buttons will be eligible for a special History Pinned prize. </a:t>
            </a:r>
            <a:r>
              <a:rPr lang="en-US" dirty="0">
                <a:highlight>
                  <a:srgbClr val="FFFFFF"/>
                </a:highlight>
                <a:cs typeface="Calibri"/>
              </a:rPr>
              <a:t> </a:t>
            </a:r>
          </a:p>
          <a:p>
            <a:endParaRPr lang="en-US" dirty="0">
              <a:highlight>
                <a:srgbClr val="FFFFFF"/>
              </a:highlight>
              <a:cs typeface="Calibri"/>
            </a:endParaRPr>
          </a:p>
          <a:p>
            <a:r>
              <a:rPr lang="en-US" dirty="0">
                <a:highlight>
                  <a:srgbClr val="FFFFFF"/>
                </a:highlight>
                <a:cs typeface="Segoe UI"/>
              </a:rPr>
              <a:t>2024 History Pinned Sites: </a:t>
            </a:r>
            <a:r>
              <a:rPr lang="en-US" dirty="0">
                <a:highlight>
                  <a:srgbClr val="FFFFFF"/>
                </a:highlight>
                <a:cs typeface="Calibri"/>
              </a:rPr>
              <a:t> </a:t>
            </a:r>
            <a:endParaRPr lang="en-US" dirty="0" smtClean="0">
              <a:highlight>
                <a:srgbClr val="FFFFFF"/>
              </a:highlight>
              <a:cs typeface="Calibri"/>
            </a:endParaRPr>
          </a:p>
          <a:p>
            <a:pPr marL="742950" lvl="1" indent="-285750">
              <a:buFont typeface="Arial" panose="020B0604020202020204" pitchFamily="34" charset="0"/>
              <a:buChar char="•"/>
            </a:pPr>
            <a:r>
              <a:rPr lang="en-US" dirty="0" smtClean="0">
                <a:highlight>
                  <a:srgbClr val="FFFFFF"/>
                </a:highlight>
                <a:cs typeface="Calibri"/>
              </a:rPr>
              <a:t>Alice Paul Institute</a:t>
            </a:r>
          </a:p>
          <a:p>
            <a:pPr marL="742950" lvl="1" indent="-285750">
              <a:buFont typeface="Arial" panose="020B0604020202020204" pitchFamily="34" charset="0"/>
              <a:buChar char="•"/>
            </a:pPr>
            <a:r>
              <a:rPr lang="en-US" dirty="0" smtClean="0">
                <a:highlight>
                  <a:srgbClr val="FFFFFF"/>
                </a:highlight>
                <a:cs typeface="Calibri"/>
              </a:rPr>
              <a:t>American Labor Museum</a:t>
            </a:r>
          </a:p>
          <a:p>
            <a:pPr marL="742950" lvl="1" indent="-285750">
              <a:buFont typeface="Arial" panose="020B0604020202020204" pitchFamily="34" charset="0"/>
              <a:buChar char="•"/>
            </a:pPr>
            <a:r>
              <a:rPr lang="en-US" dirty="0" smtClean="0">
                <a:highlight>
                  <a:srgbClr val="FFFFFF"/>
                </a:highlight>
                <a:cs typeface="Calibri"/>
              </a:rPr>
              <a:t>Hoboken Historical Museum</a:t>
            </a:r>
          </a:p>
          <a:p>
            <a:pPr marL="742950" lvl="1" indent="-285750">
              <a:buFont typeface="Arial" panose="020B0604020202020204" pitchFamily="34" charset="0"/>
              <a:buChar char="•"/>
            </a:pPr>
            <a:r>
              <a:rPr lang="en-US" dirty="0" smtClean="0">
                <a:highlight>
                  <a:srgbClr val="FFFFFF"/>
                </a:highlight>
                <a:cs typeface="Calibri"/>
              </a:rPr>
              <a:t>New Jersey State Museum</a:t>
            </a:r>
          </a:p>
          <a:p>
            <a:pPr marL="742950" lvl="1" indent="-285750">
              <a:buFont typeface="Arial" panose="020B0604020202020204" pitchFamily="34" charset="0"/>
              <a:buChar char="•"/>
            </a:pPr>
            <a:r>
              <a:rPr lang="en-US" dirty="0" smtClean="0">
                <a:highlight>
                  <a:srgbClr val="FFFFFF"/>
                </a:highlight>
                <a:cs typeface="Calibri"/>
              </a:rPr>
              <a:t>T. Thomas Fortune Cultural Center</a:t>
            </a:r>
            <a:endParaRPr lang="en-US" dirty="0">
              <a:highlight>
                <a:srgbClr val="FFFFFF"/>
              </a:highlight>
              <a:cs typeface="Calibri"/>
            </a:endParaRPr>
          </a:p>
        </p:txBody>
      </p:sp>
    </p:spTree>
    <p:extLst>
      <p:ext uri="{BB962C8B-B14F-4D97-AF65-F5344CB8AC3E}">
        <p14:creationId xmlns:p14="http://schemas.microsoft.com/office/powerpoint/2010/main" val="1341566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E5C6-5DAB-196F-996F-21E66BD0322D}"/>
              </a:ext>
            </a:extLst>
          </p:cNvPr>
          <p:cNvSpPr>
            <a:spLocks noGrp="1"/>
          </p:cNvSpPr>
          <p:nvPr>
            <p:ph type="title"/>
          </p:nvPr>
        </p:nvSpPr>
        <p:spPr/>
        <p:txBody>
          <a:bodyPr/>
          <a:lstStyle/>
          <a:p>
            <a:r>
              <a:rPr lang="en-US">
                <a:latin typeface="Gotham Book"/>
              </a:rPr>
              <a:t>Proud Partners Workshop</a:t>
            </a:r>
            <a:endParaRPr lang="en-US"/>
          </a:p>
        </p:txBody>
      </p:sp>
      <p:sp>
        <p:nvSpPr>
          <p:cNvPr id="3" name="Content Placeholder 2">
            <a:extLst>
              <a:ext uri="{FF2B5EF4-FFF2-40B4-BE49-F238E27FC236}">
                <a16:creationId xmlns:a16="http://schemas.microsoft.com/office/drawing/2014/main" id="{9E705706-7BE8-9C40-79AD-E8A3B077774F}"/>
              </a:ext>
            </a:extLst>
          </p:cNvPr>
          <p:cNvSpPr>
            <a:spLocks noGrp="1"/>
          </p:cNvSpPr>
          <p:nvPr>
            <p:ph idx="1"/>
          </p:nvPr>
        </p:nvSpPr>
        <p:spPr/>
        <p:txBody>
          <a:bodyPr vert="horz" lIns="91440" tIns="45720" rIns="91440" bIns="45720" rtlCol="0" anchor="t">
            <a:normAutofit/>
          </a:bodyPr>
          <a:lstStyle/>
          <a:p>
            <a:r>
              <a:rPr lang="en-US" dirty="0">
                <a:latin typeface="Calibri" panose="020F0502020204030204" pitchFamily="34" charset="0"/>
                <a:cs typeface="Calibri" panose="020F0502020204030204" pitchFamily="34" charset="0"/>
              </a:rPr>
              <a:t>Keep an eye out for an announcement concerning an in-person workshop for our Proud Partners at the end of May 2024. </a:t>
            </a:r>
          </a:p>
          <a:p>
            <a:r>
              <a:rPr lang="en-US" dirty="0">
                <a:latin typeface="Calibri" panose="020F0502020204030204" pitchFamily="34" charset="0"/>
                <a:cs typeface="Calibri" panose="020F0502020204030204" pitchFamily="34" charset="0"/>
              </a:rPr>
              <a:t>The workshop will be </a:t>
            </a:r>
            <a:r>
              <a:rPr lang="en-US" dirty="0" smtClean="0">
                <a:latin typeface="Calibri" panose="020F0502020204030204" pitchFamily="34" charset="0"/>
                <a:cs typeface="Calibri" panose="020F0502020204030204" pitchFamily="34" charset="0"/>
              </a:rPr>
              <a:t>lead</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RevolutionNJ staff and demonstrate how to do community-based participatory research, using the information </a:t>
            </a:r>
            <a:r>
              <a:rPr lang="en-US" dirty="0" smtClean="0">
                <a:latin typeface="Calibri" panose="020F0502020204030204" pitchFamily="34" charset="0"/>
                <a:cs typeface="Calibri" panose="020F0502020204030204" pitchFamily="34" charset="0"/>
              </a:rPr>
              <a:t>gleaned </a:t>
            </a:r>
            <a:r>
              <a:rPr lang="en-US" dirty="0">
                <a:latin typeface="Calibri" panose="020F0502020204030204" pitchFamily="34" charset="0"/>
                <a:cs typeface="Calibri" panose="020F0502020204030204" pitchFamily="34" charset="0"/>
              </a:rPr>
              <a:t>to inform your 250th programming</a:t>
            </a:r>
            <a:r>
              <a:rPr lang="en-US" dirty="0" smtClean="0">
                <a:latin typeface="Calibri" panose="020F0502020204030204" pitchFamily="34" charset="0"/>
                <a:cs typeface="Calibri" panose="020F0502020204030204" pitchFamily="34" charset="0"/>
              </a:rPr>
              <a:t>.</a:t>
            </a:r>
          </a:p>
          <a:p>
            <a:r>
              <a:rPr lang="en-US" dirty="0" smtClean="0">
                <a:latin typeface="Calibri" panose="020F0502020204030204" pitchFamily="34" charset="0"/>
                <a:cs typeface="Calibri" panose="020F0502020204030204" pitchFamily="34" charset="0"/>
              </a:rPr>
              <a:t>Space will be limited, with registration required. </a:t>
            </a:r>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C37D2D14-A763-1B58-D792-D0A391C071B0}"/>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62519412-D699-4AA1-BC1C-37E8BCDCA1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758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29BB2AF-7362-FA94-0375-17414999BA93}"/>
              </a:ext>
            </a:extLst>
          </p:cNvPr>
          <p:cNvSpPr>
            <a:spLocks noGrp="1"/>
          </p:cNvSpPr>
          <p:nvPr>
            <p:ph type="dt" sz="half" idx="10"/>
          </p:nvPr>
        </p:nvSpPr>
        <p:spPr>
          <a:xfrm>
            <a:off x="1225061" y="6356349"/>
            <a:ext cx="2743200" cy="365125"/>
          </a:xfrm>
        </p:spPr>
        <p:txBody>
          <a:bodyPr vert="horz" lIns="91440" tIns="45720" rIns="91440" bIns="45720" rtlCol="0" anchor="ctr">
            <a:normAutofit/>
          </a:bodyPr>
          <a:lstStyle/>
          <a:p>
            <a:pPr>
              <a:spcAft>
                <a:spcPts val="600"/>
              </a:spcAft>
            </a:pPr>
            <a:r>
              <a:rPr lang="en-US" smtClean="0"/>
              <a:t>4/24/2024</a:t>
            </a:r>
            <a:endParaRPr lang="en-US" dirty="0"/>
          </a:p>
        </p:txBody>
      </p:sp>
      <p:sp>
        <p:nvSpPr>
          <p:cNvPr id="5" name="Footer Placeholder 4">
            <a:extLst>
              <a:ext uri="{FF2B5EF4-FFF2-40B4-BE49-F238E27FC236}">
                <a16:creationId xmlns:a16="http://schemas.microsoft.com/office/drawing/2014/main" id="{3089B881-2F94-FF7C-FB93-D77D8FAFA4D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646" y="360484"/>
            <a:ext cx="5706208" cy="5706208"/>
          </a:xfrm>
          <a:prstGeom prst="rect">
            <a:avLst/>
          </a:prstGeom>
        </p:spPr>
      </p:pic>
    </p:spTree>
    <p:extLst>
      <p:ext uri="{BB962C8B-B14F-4D97-AF65-F5344CB8AC3E}">
        <p14:creationId xmlns:p14="http://schemas.microsoft.com/office/powerpoint/2010/main" val="3130184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800" b="1">
                <a:latin typeface="Calibri"/>
                <a:cs typeface="Calibri"/>
              </a:rPr>
              <a:t>Need Help? We Have Resources Available on www.revnj.org</a:t>
            </a:r>
          </a:p>
        </p:txBody>
      </p:sp>
      <p:sp>
        <p:nvSpPr>
          <p:cNvPr id="6" name="Text Placeholder 5"/>
          <p:cNvSpPr>
            <a:spLocks noGrp="1"/>
          </p:cNvSpPr>
          <p:nvPr>
            <p:ph type="body" idx="1"/>
          </p:nvPr>
        </p:nvSpPr>
        <p:spPr/>
        <p:txBody>
          <a:bodyPr vert="horz" lIns="91440" tIns="45720" rIns="91440" bIns="45720" rtlCol="0" anchor="t">
            <a:normAutofit/>
          </a:bodyPr>
          <a:lstStyle/>
          <a:p>
            <a:pPr marL="608965" indent="-507365"/>
            <a:r>
              <a:rPr lang="en-US" sz="2650">
                <a:latin typeface="Calibri"/>
                <a:cs typeface="Calibri"/>
              </a:rPr>
              <a:t>Revnj.org/resources</a:t>
            </a:r>
          </a:p>
          <a:p>
            <a:pPr marL="1218565" lvl="1" indent="-507365"/>
            <a:r>
              <a:rPr lang="en-US" sz="2650">
                <a:latin typeface="Calibri"/>
                <a:cs typeface="Calibri"/>
              </a:rPr>
              <a:t>Professional Development Webinars and Resource Lists</a:t>
            </a:r>
          </a:p>
          <a:p>
            <a:pPr marL="1828165" lvl="2" indent="-473710"/>
            <a:r>
              <a:rPr lang="en-US" sz="2400">
                <a:latin typeface="Calibri"/>
                <a:cs typeface="Calibri"/>
              </a:rPr>
              <a:t>Big Ideas: Concepts for the 250</a:t>
            </a:r>
            <a:r>
              <a:rPr lang="en-US" sz="2400" baseline="30000">
                <a:latin typeface="Calibri"/>
                <a:cs typeface="Calibri"/>
              </a:rPr>
              <a:t>th</a:t>
            </a:r>
            <a:endParaRPr lang="en-US" sz="2400">
              <a:latin typeface="Calibri"/>
              <a:cs typeface="Calibri"/>
            </a:endParaRPr>
          </a:p>
          <a:p>
            <a:pPr marL="1828165" lvl="2" indent="-473710"/>
            <a:r>
              <a:rPr lang="en-US" sz="2400">
                <a:latin typeface="Calibri"/>
                <a:cs typeface="Calibri"/>
              </a:rPr>
              <a:t>A Bundle of Silences: Interpretive Approaches to the Past</a:t>
            </a:r>
          </a:p>
          <a:p>
            <a:pPr marL="1828165" lvl="2" indent="-473710"/>
            <a:r>
              <a:rPr lang="en-US" sz="2400">
                <a:latin typeface="Calibri"/>
                <a:cs typeface="Calibri"/>
              </a:rPr>
              <a:t>Placemaking for the 250th: A Roadmap for </a:t>
            </a:r>
            <a:r>
              <a:rPr lang="en-US" sz="2400" err="1">
                <a:latin typeface="Calibri"/>
                <a:cs typeface="Calibri"/>
              </a:rPr>
              <a:t>RevolutionNJ</a:t>
            </a:r>
            <a:endParaRPr lang="en-US" sz="2400">
              <a:latin typeface="Calibri"/>
              <a:cs typeface="Calibri"/>
            </a:endParaRPr>
          </a:p>
          <a:p>
            <a:pPr marL="1828165" lvl="2" indent="-473710"/>
            <a:r>
              <a:rPr lang="en-US" sz="2400">
                <a:latin typeface="Calibri"/>
                <a:cs typeface="Calibri"/>
              </a:rPr>
              <a:t>Suggested Readings</a:t>
            </a:r>
          </a:p>
          <a:p>
            <a:pPr marL="1218565" lvl="1" indent="-507365"/>
            <a:r>
              <a:rPr lang="en-US" sz="2650">
                <a:latin typeface="Calibri"/>
                <a:cs typeface="Calibri"/>
              </a:rPr>
              <a:t>Strategic and Interpretive Frameworks</a:t>
            </a:r>
          </a:p>
          <a:p>
            <a:pPr marL="1218565" lvl="1" indent="-507365"/>
            <a:r>
              <a:rPr lang="en-US" sz="2650">
                <a:latin typeface="Calibri"/>
                <a:cs typeface="Calibri"/>
              </a:rPr>
              <a:t>Handbook</a:t>
            </a:r>
          </a:p>
          <a:p>
            <a:pPr marL="608965" indent="-507365"/>
            <a:r>
              <a:rPr lang="en-US" sz="2650">
                <a:latin typeface="Calibri"/>
                <a:cs typeface="Calibri"/>
              </a:rPr>
              <a:t>News, Blogs, and Reports</a:t>
            </a:r>
          </a:p>
        </p:txBody>
      </p:sp>
      <p:sp>
        <p:nvSpPr>
          <p:cNvPr id="2" name="Date Placeholder 1"/>
          <p:cNvSpPr>
            <a:spLocks noGrp="1"/>
          </p:cNvSpPr>
          <p:nvPr>
            <p:ph type="dt" sz="half" idx="10"/>
          </p:nvPr>
        </p:nvSpPr>
        <p:spPr/>
        <p:txBody>
          <a:bodyPr/>
          <a:lstStyle/>
          <a:p>
            <a:r>
              <a:rPr lang="en-US" smtClean="0"/>
              <a:t>4/24/2024</a:t>
            </a:r>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6203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98D8-7784-D2C1-F275-578E14B74212}"/>
              </a:ext>
            </a:extLst>
          </p:cNvPr>
          <p:cNvSpPr>
            <a:spLocks noGrp="1"/>
          </p:cNvSpPr>
          <p:nvPr>
            <p:ph type="title"/>
          </p:nvPr>
        </p:nvSpPr>
        <p:spPr/>
        <p:txBody>
          <a:bodyPr/>
          <a:lstStyle/>
          <a:p>
            <a:r>
              <a:rPr lang="en-US" dirty="0">
                <a:latin typeface="Gotham Book"/>
              </a:rPr>
              <a:t>Submit Events to our Calendar!</a:t>
            </a:r>
            <a:endParaRPr lang="en-US" dirty="0"/>
          </a:p>
        </p:txBody>
      </p:sp>
      <p:sp>
        <p:nvSpPr>
          <p:cNvPr id="3" name="Content Placeholder 2">
            <a:extLst>
              <a:ext uri="{FF2B5EF4-FFF2-40B4-BE49-F238E27FC236}">
                <a16:creationId xmlns:a16="http://schemas.microsoft.com/office/drawing/2014/main" id="{E63B2873-0811-B996-0C97-5F10D166D910}"/>
              </a:ext>
            </a:extLst>
          </p:cNvPr>
          <p:cNvSpPr>
            <a:spLocks noGrp="1"/>
          </p:cNvSpPr>
          <p:nvPr>
            <p:ph idx="1"/>
          </p:nvPr>
        </p:nvSpPr>
        <p:spPr>
          <a:xfrm>
            <a:off x="1315232" y="1577146"/>
            <a:ext cx="6932841" cy="4351338"/>
          </a:xfrm>
        </p:spPr>
        <p:txBody>
          <a:bodyPr>
            <a:normAutofit lnSpcReduction="10000"/>
          </a:bodyPr>
          <a:lstStyle/>
          <a:p>
            <a:r>
              <a:rPr lang="en-US" dirty="0">
                <a:latin typeface="Calibri" panose="020F0502020204030204" pitchFamily="34" charset="0"/>
                <a:cs typeface="Calibri" panose="020F0502020204030204" pitchFamily="34" charset="0"/>
              </a:rPr>
              <a:t>Headline: as self-explanatory as possible.</a:t>
            </a:r>
          </a:p>
          <a:p>
            <a:r>
              <a:rPr lang="en-US" dirty="0">
                <a:latin typeface="Calibri" panose="020F0502020204030204" pitchFamily="34" charset="0"/>
                <a:cs typeface="Calibri" panose="020F0502020204030204" pitchFamily="34" charset="0"/>
              </a:rPr>
              <a:t>Image: informational or dramatic, for Calendar and Social Media.</a:t>
            </a:r>
          </a:p>
          <a:p>
            <a:r>
              <a:rPr lang="en-US" dirty="0">
                <a:latin typeface="Calibri" panose="020F0502020204030204" pitchFamily="34" charset="0"/>
                <a:cs typeface="Calibri" panose="020F0502020204030204" pitchFamily="34" charset="0"/>
              </a:rPr>
              <a:t>Short description: engaging and interesting, we can copy-edit it if necessary.</a:t>
            </a:r>
          </a:p>
          <a:p>
            <a:r>
              <a:rPr lang="en-US" dirty="0">
                <a:latin typeface="Calibri" panose="020F0502020204030204" pitchFamily="34" charset="0"/>
                <a:cs typeface="Calibri" panose="020F0502020204030204" pitchFamily="34" charset="0"/>
              </a:rPr>
              <a:t>Details: host and participant organization(s), venue, date, time, cost.</a:t>
            </a:r>
          </a:p>
          <a:p>
            <a:r>
              <a:rPr lang="en-US" dirty="0">
                <a:latin typeface="Calibri" panose="020F0502020204030204" pitchFamily="34" charset="0"/>
                <a:cs typeface="Calibri" panose="020F0502020204030204" pitchFamily="34" charset="0"/>
              </a:rPr>
              <a:t>LINK to details, sign up, payment, etc.</a:t>
            </a:r>
          </a:p>
          <a:p>
            <a:r>
              <a:rPr lang="en-US" dirty="0">
                <a:latin typeface="Calibri" panose="020F0502020204030204" pitchFamily="34" charset="0"/>
                <a:cs typeface="Calibri" panose="020F0502020204030204" pitchFamily="34" charset="0"/>
              </a:rPr>
              <a:t>For Social Media: list of @ and # organizations.</a:t>
            </a:r>
          </a:p>
          <a:p>
            <a:r>
              <a:rPr lang="en-US" dirty="0">
                <a:latin typeface="Calibri" panose="020F0502020204030204" pitchFamily="34" charset="0"/>
                <a:cs typeface="Calibri" panose="020F0502020204030204" pitchFamily="34" charset="0"/>
              </a:rPr>
              <a:t>Email to </a:t>
            </a:r>
            <a:r>
              <a:rPr lang="en-US" dirty="0" smtClean="0">
                <a:latin typeface="Calibri" panose="020F0502020204030204" pitchFamily="34" charset="0"/>
                <a:cs typeface="Calibri" panose="020F0502020204030204" pitchFamily="34" charset="0"/>
                <a:hlinkClick r:id="rId2"/>
              </a:rPr>
              <a:t>info@revnj.org</a:t>
            </a:r>
            <a:endParaRPr lang="en-US" dirty="0">
              <a:latin typeface="Calibri" panose="020F0502020204030204" pitchFamily="34" charset="0"/>
              <a:cs typeface="Calibri" panose="020F0502020204030204" pitchFamily="34" charset="0"/>
            </a:endParaRPr>
          </a:p>
          <a:p>
            <a:endParaRPr lang="en-US" dirty="0"/>
          </a:p>
          <a:p>
            <a:endParaRPr lang="en-US" dirty="0"/>
          </a:p>
        </p:txBody>
      </p:sp>
      <p:sp>
        <p:nvSpPr>
          <p:cNvPr id="4" name="Date Placeholder 3">
            <a:extLst>
              <a:ext uri="{FF2B5EF4-FFF2-40B4-BE49-F238E27FC236}">
                <a16:creationId xmlns:a16="http://schemas.microsoft.com/office/drawing/2014/main" id="{F10B68BF-BFF0-DF0D-20D6-5E1D005FADD2}"/>
              </a:ext>
            </a:extLst>
          </p:cNvPr>
          <p:cNvSpPr>
            <a:spLocks noGrp="1"/>
          </p:cNvSpPr>
          <p:nvPr>
            <p:ph type="dt" sz="half" idx="10"/>
          </p:nvPr>
        </p:nvSpPr>
        <p:spPr/>
        <p:txBody>
          <a:bodyPr/>
          <a:lstStyle/>
          <a:p>
            <a:r>
              <a:rPr lang="en-US" smtClean="0"/>
              <a:t>4/24/2024</a:t>
            </a:r>
            <a:endParaRPr lang="en-US" dirty="0"/>
          </a:p>
        </p:txBody>
      </p:sp>
      <p:sp>
        <p:nvSpPr>
          <p:cNvPr id="5" name="Footer Placeholder 4">
            <a:extLst>
              <a:ext uri="{FF2B5EF4-FFF2-40B4-BE49-F238E27FC236}">
                <a16:creationId xmlns:a16="http://schemas.microsoft.com/office/drawing/2014/main" id="{69CBFAD5-55D7-DA1A-7B2A-553BCC84D9D7}"/>
              </a:ext>
            </a:extLst>
          </p:cNvPr>
          <p:cNvSpPr>
            <a:spLocks noGrp="1"/>
          </p:cNvSpPr>
          <p:nvPr>
            <p:ph type="ftr" sz="quarter" idx="11"/>
          </p:nvPr>
        </p:nvSpPr>
        <p:spPr/>
        <p:txBody>
          <a:bodyPr/>
          <a:lstStyle/>
          <a:p>
            <a:endParaRPr lang="en-US"/>
          </a:p>
        </p:txBody>
      </p:sp>
      <p:pic>
        <p:nvPicPr>
          <p:cNvPr id="8" name="Picture 7" descr="A close-up of a meeting&#10;&#10;Description automatically generated">
            <a:extLst>
              <a:ext uri="{FF2B5EF4-FFF2-40B4-BE49-F238E27FC236}">
                <a16:creationId xmlns:a16="http://schemas.microsoft.com/office/drawing/2014/main" id="{6B51E47A-88C9-6635-3937-7AEC87F53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570" y="1690688"/>
            <a:ext cx="3509818" cy="3509818"/>
          </a:xfrm>
          <a:prstGeom prst="rect">
            <a:avLst/>
          </a:prstGeom>
        </p:spPr>
      </p:pic>
    </p:spTree>
    <p:extLst>
      <p:ext uri="{BB962C8B-B14F-4D97-AF65-F5344CB8AC3E}">
        <p14:creationId xmlns:p14="http://schemas.microsoft.com/office/powerpoint/2010/main" val="1788464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C2952E-75C5-35BC-E17E-AB4E12C3F300}"/>
              </a:ext>
            </a:extLst>
          </p:cNvPr>
          <p:cNvSpPr/>
          <p:nvPr/>
        </p:nvSpPr>
        <p:spPr>
          <a:xfrm>
            <a:off x="1047307" y="4679461"/>
            <a:ext cx="11141423"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799DD-2FD6-C5E9-1D18-A19A455E6FDD}"/>
              </a:ext>
            </a:extLst>
          </p:cNvPr>
          <p:cNvSpPr>
            <a:spLocks noGrp="1"/>
          </p:cNvSpPr>
          <p:nvPr>
            <p:ph type="title"/>
          </p:nvPr>
        </p:nvSpPr>
        <p:spPr>
          <a:xfrm>
            <a:off x="1226038" y="3077430"/>
            <a:ext cx="10013950" cy="2852737"/>
          </a:xfrm>
        </p:spPr>
        <p:txBody>
          <a:bodyPr/>
          <a:lstStyle/>
          <a:p>
            <a:r>
              <a:rPr lang="en-US" dirty="0">
                <a:latin typeface="Gotham Book"/>
              </a:rPr>
              <a:t>Guest Speakers</a:t>
            </a:r>
            <a:endParaRPr lang="en-US" dirty="0"/>
          </a:p>
        </p:txBody>
      </p:sp>
      <p:sp>
        <p:nvSpPr>
          <p:cNvPr id="4" name="Date Placeholder 3">
            <a:extLst>
              <a:ext uri="{FF2B5EF4-FFF2-40B4-BE49-F238E27FC236}">
                <a16:creationId xmlns:a16="http://schemas.microsoft.com/office/drawing/2014/main" id="{74181509-611C-7680-534A-DB654CADBF90}"/>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FA4AA676-25A8-27E9-290D-F248F0A244B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79036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53422E-78B5-ED61-6439-069D0C06E3AE}"/>
              </a:ext>
            </a:extLst>
          </p:cNvPr>
          <p:cNvSpPr>
            <a:spLocks noGrp="1"/>
          </p:cNvSpPr>
          <p:nvPr>
            <p:ph type="dt" sz="half" idx="10"/>
          </p:nvPr>
        </p:nvSpPr>
        <p:spPr/>
        <p:txBody>
          <a:bodyPr>
            <a:normAutofit/>
          </a:bodyPr>
          <a:lstStyle/>
          <a:p>
            <a:pPr>
              <a:spcAft>
                <a:spcPts val="600"/>
              </a:spcAft>
            </a:pPr>
            <a:r>
              <a:rPr lang="en-US" smtClean="0"/>
              <a:t>4/24/2024</a:t>
            </a:r>
            <a:endParaRPr lang="en-US"/>
          </a:p>
        </p:txBody>
      </p:sp>
      <p:sp>
        <p:nvSpPr>
          <p:cNvPr id="5" name="Footer Placeholder 4">
            <a:extLst>
              <a:ext uri="{FF2B5EF4-FFF2-40B4-BE49-F238E27FC236}">
                <a16:creationId xmlns:a16="http://schemas.microsoft.com/office/drawing/2014/main" id="{03D1875B-B9E6-FC53-C16C-3E7D69EF7A53}"/>
              </a:ext>
            </a:extLst>
          </p:cNvPr>
          <p:cNvSpPr>
            <a:spLocks noGrp="1"/>
          </p:cNvSpPr>
          <p:nvPr>
            <p:ph type="ftr" sz="quarter" idx="11"/>
          </p:nvPr>
        </p:nvSpPr>
        <p:spPr/>
        <p:txBody>
          <a:bodyPr>
            <a:normAutofit/>
          </a:bodyPr>
          <a:lstStyle/>
          <a:p>
            <a:endParaRPr lang="en-US"/>
          </a:p>
        </p:txBody>
      </p:sp>
      <p:sp>
        <p:nvSpPr>
          <p:cNvPr id="2" name="Title 1">
            <a:extLst>
              <a:ext uri="{FF2B5EF4-FFF2-40B4-BE49-F238E27FC236}">
                <a16:creationId xmlns:a16="http://schemas.microsoft.com/office/drawing/2014/main" id="{592C42DD-5DED-186B-F9B6-9FF0BF3BC49A}"/>
              </a:ext>
            </a:extLst>
          </p:cNvPr>
          <p:cNvSpPr>
            <a:spLocks noGrp="1"/>
          </p:cNvSpPr>
          <p:nvPr>
            <p:ph type="title" idx="4294967295"/>
          </p:nvPr>
        </p:nvSpPr>
        <p:spPr>
          <a:xfrm>
            <a:off x="1283917" y="371475"/>
            <a:ext cx="5040575" cy="1415986"/>
          </a:xfrm>
        </p:spPr>
        <p:txBody>
          <a:bodyPr anchor="b">
            <a:normAutofit fontScale="90000"/>
          </a:bodyPr>
          <a:lstStyle/>
          <a:p>
            <a:r>
              <a:rPr lang="en-US" b="1" dirty="0">
                <a:latin typeface="Calibri"/>
                <a:cs typeface="Calibri"/>
              </a:rPr>
              <a:t>Guest Speaker: Somerset County 250</a:t>
            </a:r>
          </a:p>
        </p:txBody>
      </p:sp>
      <p:sp>
        <p:nvSpPr>
          <p:cNvPr id="3" name="Content Placeholder 2">
            <a:extLst>
              <a:ext uri="{FF2B5EF4-FFF2-40B4-BE49-F238E27FC236}">
                <a16:creationId xmlns:a16="http://schemas.microsoft.com/office/drawing/2014/main" id="{AC181EC4-95EB-6BCE-49D9-10CCEDEC18FB}"/>
              </a:ext>
            </a:extLst>
          </p:cNvPr>
          <p:cNvSpPr>
            <a:spLocks noGrp="1"/>
          </p:cNvSpPr>
          <p:nvPr>
            <p:ph idx="4294967295"/>
          </p:nvPr>
        </p:nvSpPr>
        <p:spPr>
          <a:xfrm>
            <a:off x="1283918" y="5041811"/>
            <a:ext cx="4847034" cy="1051645"/>
          </a:xfrm>
        </p:spPr>
        <p:txBody>
          <a:bodyPr vert="horz" lIns="91440" tIns="45720" rIns="91440" bIns="45720" rtlCol="0" anchor="t">
            <a:normAutofit/>
          </a:bodyPr>
          <a:lstStyle/>
          <a:p>
            <a:pPr marL="0" indent="0">
              <a:buNone/>
            </a:pPr>
            <a:r>
              <a:rPr lang="en-US" sz="2000" b="1" dirty="0">
                <a:latin typeface="Calibri"/>
                <a:cs typeface="Calibri"/>
              </a:rPr>
              <a:t>Colleen Mahr, Brad Fay, and Kaitlin Bundy </a:t>
            </a:r>
          </a:p>
          <a:p>
            <a:pPr marL="0" indent="0">
              <a:buNone/>
            </a:pPr>
            <a:r>
              <a:rPr lang="en-US" sz="2000" i="1" dirty="0">
                <a:latin typeface="Calibri"/>
                <a:cs typeface="Calibri"/>
              </a:rPr>
              <a:t>Somerset County 250</a:t>
            </a:r>
          </a:p>
        </p:txBody>
      </p:sp>
      <p:pic>
        <p:nvPicPr>
          <p:cNvPr id="8" name="Picture 7">
            <a:extLst>
              <a:ext uri="{FF2B5EF4-FFF2-40B4-BE49-F238E27FC236}">
                <a16:creationId xmlns:a16="http://schemas.microsoft.com/office/drawing/2014/main" id="{ADE7DA03-C53C-4677-D913-1AFEA0AB1157}"/>
              </a:ext>
            </a:extLst>
          </p:cNvPr>
          <p:cNvPicPr>
            <a:picLocks noChangeAspect="1"/>
          </p:cNvPicPr>
          <p:nvPr/>
        </p:nvPicPr>
        <p:blipFill rotWithShape="1">
          <a:blip r:embed="rId2"/>
          <a:srcRect r="2" b="14391"/>
          <a:stretch/>
        </p:blipFill>
        <p:spPr>
          <a:xfrm>
            <a:off x="8016479" y="3324756"/>
            <a:ext cx="4175521" cy="3538942"/>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699088EA-5386-105D-9E5F-96ED8944F5A8}"/>
              </a:ext>
            </a:extLst>
          </p:cNvPr>
          <p:cNvPicPr>
            <a:picLocks noChangeAspect="1"/>
          </p:cNvPicPr>
          <p:nvPr/>
        </p:nvPicPr>
        <p:blipFill rotWithShape="1">
          <a:blip r:embed="rId3"/>
          <a:srcRect l="-302" t="1865" r="302" b="20280"/>
          <a:stretch/>
        </p:blipFill>
        <p:spPr>
          <a:xfrm>
            <a:off x="7872047" y="173154"/>
            <a:ext cx="3203524" cy="3228613"/>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9" name="Picture 8">
            <a:extLst>
              <a:ext uri="{FF2B5EF4-FFF2-40B4-BE49-F238E27FC236}">
                <a16:creationId xmlns:a16="http://schemas.microsoft.com/office/drawing/2014/main" id="{9AEF3173-AD7A-18E1-1DBF-18A501BCB06A}"/>
              </a:ext>
            </a:extLst>
          </p:cNvPr>
          <p:cNvPicPr>
            <a:picLocks noChangeAspect="1"/>
          </p:cNvPicPr>
          <p:nvPr/>
        </p:nvPicPr>
        <p:blipFill>
          <a:blip r:embed="rId4"/>
          <a:stretch>
            <a:fillRect/>
          </a:stretch>
        </p:blipFill>
        <p:spPr>
          <a:xfrm>
            <a:off x="1444228" y="2459097"/>
            <a:ext cx="2743200" cy="1831614"/>
          </a:xfrm>
          <a:prstGeom prst="rect">
            <a:avLst/>
          </a:prstGeom>
        </p:spPr>
      </p:pic>
      <p:pic>
        <p:nvPicPr>
          <p:cNvPr id="11" name="Picture 10">
            <a:extLst>
              <a:ext uri="{FF2B5EF4-FFF2-40B4-BE49-F238E27FC236}">
                <a16:creationId xmlns:a16="http://schemas.microsoft.com/office/drawing/2014/main" id="{E8C05626-75C1-F2C0-8D6D-66CE5D4A4458}"/>
              </a:ext>
            </a:extLst>
          </p:cNvPr>
          <p:cNvPicPr>
            <a:picLocks noChangeAspect="1"/>
          </p:cNvPicPr>
          <p:nvPr/>
        </p:nvPicPr>
        <p:blipFill>
          <a:blip r:embed="rId5"/>
          <a:stretch>
            <a:fillRect/>
          </a:stretch>
        </p:blipFill>
        <p:spPr>
          <a:xfrm>
            <a:off x="4902994" y="2180728"/>
            <a:ext cx="2397919" cy="2490593"/>
          </a:xfrm>
          <a:prstGeom prst="rect">
            <a:avLst/>
          </a:prstGeom>
        </p:spPr>
      </p:pic>
    </p:spTree>
    <p:extLst>
      <p:ext uri="{BB962C8B-B14F-4D97-AF65-F5344CB8AC3E}">
        <p14:creationId xmlns:p14="http://schemas.microsoft.com/office/powerpoint/2010/main" val="3390118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AEF4-9776-9966-493B-0ACB3375C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F90EE-4621-C5B2-AE31-7395DBA090EB}"/>
              </a:ext>
            </a:extLst>
          </p:cNvPr>
          <p:cNvSpPr>
            <a:spLocks noGrp="1"/>
          </p:cNvSpPr>
          <p:nvPr>
            <p:ph type="title"/>
          </p:nvPr>
        </p:nvSpPr>
        <p:spPr>
          <a:xfrm>
            <a:off x="1618871" y="358218"/>
            <a:ext cx="10002295" cy="1283809"/>
          </a:xfrm>
        </p:spPr>
        <p:txBody>
          <a:bodyPr>
            <a:normAutofit/>
          </a:bodyPr>
          <a:lstStyle/>
          <a:p>
            <a:r>
              <a:rPr lang="en-US" b="1" dirty="0">
                <a:latin typeface="Calibri"/>
                <a:cs typeface="Calibri"/>
              </a:rPr>
              <a:t>Guest </a:t>
            </a:r>
            <a:r>
              <a:rPr lang="en-US" b="1" dirty="0" smtClean="0">
                <a:latin typeface="Calibri"/>
                <a:cs typeface="Calibri"/>
              </a:rPr>
              <a:t>Speaker: Homecoming </a:t>
            </a:r>
            <a:r>
              <a:rPr lang="en-US" b="1" dirty="0">
                <a:latin typeface="Calibri"/>
                <a:cs typeface="Calibri"/>
              </a:rPr>
              <a:t>250</a:t>
            </a:r>
          </a:p>
        </p:txBody>
      </p:sp>
      <p:sp>
        <p:nvSpPr>
          <p:cNvPr id="3" name="Content Placeholder 2">
            <a:extLst>
              <a:ext uri="{FF2B5EF4-FFF2-40B4-BE49-F238E27FC236}">
                <a16:creationId xmlns:a16="http://schemas.microsoft.com/office/drawing/2014/main" id="{D359E0A6-0110-EBB0-75A5-BCF1AB135508}"/>
              </a:ext>
            </a:extLst>
          </p:cNvPr>
          <p:cNvSpPr>
            <a:spLocks noGrp="1"/>
          </p:cNvSpPr>
          <p:nvPr>
            <p:ph idx="1"/>
          </p:nvPr>
        </p:nvSpPr>
        <p:spPr>
          <a:xfrm>
            <a:off x="1777132" y="4863252"/>
            <a:ext cx="5107182" cy="1651672"/>
          </a:xfrm>
        </p:spPr>
        <p:txBody>
          <a:bodyPr vert="horz" lIns="91440" tIns="45720" rIns="91440" bIns="45720" rtlCol="0" anchor="t">
            <a:normAutofit/>
          </a:bodyPr>
          <a:lstStyle/>
          <a:p>
            <a:pPr marL="0" indent="0" algn="ctr">
              <a:buNone/>
            </a:pPr>
            <a:r>
              <a:rPr lang="en-US" sz="2000" b="1" dirty="0" smtClean="0">
                <a:latin typeface="+mn-lt"/>
                <a:cs typeface="Calibri"/>
              </a:rPr>
              <a:t>George Leone</a:t>
            </a:r>
            <a:br>
              <a:rPr lang="en-US" sz="2000" b="1" dirty="0" smtClean="0">
                <a:latin typeface="+mn-lt"/>
                <a:cs typeface="Calibri"/>
              </a:rPr>
            </a:br>
            <a:r>
              <a:rPr lang="en-US" sz="2000" i="1" dirty="0" smtClean="0">
                <a:latin typeface="+mn-lt"/>
                <a:cs typeface="Calibri"/>
              </a:rPr>
              <a:t>President </a:t>
            </a:r>
            <a:r>
              <a:rPr lang="en-US" sz="2000" i="1" dirty="0">
                <a:latin typeface="+mn-lt"/>
                <a:cs typeface="Calibri"/>
              </a:rPr>
              <a:t>and Chair of the Board of Homecoming 250 Navy Marine Corps</a:t>
            </a:r>
            <a:endParaRPr lang="en-US" sz="2000" i="1" dirty="0">
              <a:latin typeface="+mn-lt"/>
            </a:endParaRPr>
          </a:p>
        </p:txBody>
      </p:sp>
      <p:sp>
        <p:nvSpPr>
          <p:cNvPr id="4" name="Date Placeholder 3">
            <a:extLst>
              <a:ext uri="{FF2B5EF4-FFF2-40B4-BE49-F238E27FC236}">
                <a16:creationId xmlns:a16="http://schemas.microsoft.com/office/drawing/2014/main" id="{435BEEB1-9D0F-5B1B-3E47-CDF4D6961086}"/>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CFD328DA-E22F-1DE2-4F31-9519BB2B6CFD}"/>
              </a:ext>
            </a:extLst>
          </p:cNvPr>
          <p:cNvSpPr>
            <a:spLocks noGrp="1"/>
          </p:cNvSpPr>
          <p:nvPr>
            <p:ph type="ftr" sz="quarter" idx="11"/>
          </p:nvPr>
        </p:nvSpPr>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4314" y="1777024"/>
            <a:ext cx="2989221" cy="326958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702" y="1777024"/>
            <a:ext cx="2528043" cy="3033651"/>
          </a:xfrm>
          <a:prstGeom prst="rect">
            <a:avLst/>
          </a:prstGeom>
        </p:spPr>
      </p:pic>
    </p:spTree>
    <p:extLst>
      <p:ext uri="{BB962C8B-B14F-4D97-AF65-F5344CB8AC3E}">
        <p14:creationId xmlns:p14="http://schemas.microsoft.com/office/powerpoint/2010/main" val="3128130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7DADB-06CA-FE41-5729-ED33FDE8F3C6}"/>
              </a:ext>
            </a:extLst>
          </p:cNvPr>
          <p:cNvSpPr/>
          <p:nvPr/>
        </p:nvSpPr>
        <p:spPr>
          <a:xfrm>
            <a:off x="1047307" y="4679461"/>
            <a:ext cx="11141423"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0EFB3-D4D2-4E86-52DB-EE912EFB1CB1}"/>
              </a:ext>
            </a:extLst>
          </p:cNvPr>
          <p:cNvSpPr>
            <a:spLocks noGrp="1"/>
          </p:cNvSpPr>
          <p:nvPr>
            <p:ph type="title"/>
          </p:nvPr>
        </p:nvSpPr>
        <p:spPr>
          <a:xfrm>
            <a:off x="1490670" y="4738557"/>
            <a:ext cx="3283349" cy="1325563"/>
          </a:xfrm>
        </p:spPr>
        <p:txBody>
          <a:bodyPr>
            <a:normAutofit/>
          </a:bodyPr>
          <a:lstStyle/>
          <a:p>
            <a:r>
              <a:rPr lang="en-US" sz="8000">
                <a:latin typeface="Calibri"/>
                <a:cs typeface="Calibri"/>
              </a:rPr>
              <a:t>Q&amp;A</a:t>
            </a:r>
          </a:p>
        </p:txBody>
      </p:sp>
      <p:sp>
        <p:nvSpPr>
          <p:cNvPr id="4" name="Date Placeholder 3">
            <a:extLst>
              <a:ext uri="{FF2B5EF4-FFF2-40B4-BE49-F238E27FC236}">
                <a16:creationId xmlns:a16="http://schemas.microsoft.com/office/drawing/2014/main" id="{3BAE1885-19BE-95D6-E4C9-6CD3D02F5C55}"/>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4CEE4234-DC58-62B2-E9A0-1948AD7960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407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3"/>
          <p:cNvSpPr txBox="1">
            <a:spLocks noGrp="1"/>
          </p:cNvSpPr>
          <p:nvPr>
            <p:ph type="title"/>
          </p:nvPr>
        </p:nvSpPr>
        <p:spPr>
          <a:xfrm>
            <a:off x="1315232" y="365127"/>
            <a:ext cx="10038568" cy="1017108"/>
          </a:xfrm>
          <a:prstGeom prst="rect">
            <a:avLst/>
          </a:prstGeom>
          <a:noFill/>
          <a:ln>
            <a:noFill/>
          </a:ln>
        </p:spPr>
        <p:txBody>
          <a:bodyPr spcFirstLastPara="1" wrap="square" lIns="91400" tIns="45700" rIns="91400" bIns="45700" anchor="ctr" anchorCtr="0">
            <a:normAutofit/>
          </a:bodyPr>
          <a:lstStyle/>
          <a:p>
            <a:pPr>
              <a:buSzPts val="4000"/>
            </a:pPr>
            <a:r>
              <a:rPr lang="en-US" sz="4000" b="1">
                <a:latin typeface="Calibri"/>
                <a:cs typeface="Calibri"/>
                <a:sym typeface="Calibri"/>
              </a:rPr>
              <a:t>The 250th is Underway, Join In!</a:t>
            </a:r>
            <a:endParaRPr lang="en-US" sz="4000" b="1">
              <a:latin typeface="Calibri"/>
              <a:cs typeface="Calibri"/>
            </a:endParaRPr>
          </a:p>
        </p:txBody>
      </p:sp>
      <p:sp>
        <p:nvSpPr>
          <p:cNvPr id="426" name="Google Shape;426;p23"/>
          <p:cNvSpPr txBox="1">
            <a:spLocks noGrp="1"/>
          </p:cNvSpPr>
          <p:nvPr>
            <p:ph type="body" idx="1"/>
          </p:nvPr>
        </p:nvSpPr>
        <p:spPr>
          <a:xfrm>
            <a:off x="8122907" y="3951398"/>
            <a:ext cx="2073349" cy="531628"/>
          </a:xfrm>
          <a:prstGeom prst="rect">
            <a:avLst/>
          </a:prstGeom>
          <a:noFill/>
          <a:ln>
            <a:noFill/>
          </a:ln>
        </p:spPr>
        <p:txBody>
          <a:bodyPr spcFirstLastPara="1" wrap="square" lIns="91400" tIns="45700" rIns="91400" bIns="45700" anchor="t" anchorCtr="0">
            <a:normAutofit/>
          </a:bodyPr>
          <a:lstStyle/>
          <a:p>
            <a:pPr marL="0" indent="0">
              <a:spcBef>
                <a:spcPts val="0"/>
              </a:spcBef>
              <a:buSzPct val="142856"/>
              <a:buNone/>
            </a:pPr>
            <a:r>
              <a:rPr lang="en-US" b="1" u="sng">
                <a:solidFill>
                  <a:schemeClr val="hlink"/>
                </a:solidFill>
                <a:latin typeface="Calibri"/>
                <a:ea typeface="Calibri"/>
                <a:cs typeface="Calibri"/>
                <a:sym typeface="Calibri"/>
                <a:hlinkClick r:id="rId3"/>
              </a:rPr>
              <a:t>www.revnj.org</a:t>
            </a:r>
            <a:endParaRPr/>
          </a:p>
          <a:p>
            <a:pPr marL="0" indent="0">
              <a:buSzPct val="142856"/>
              <a:buNone/>
            </a:pPr>
            <a:endParaRPr b="1">
              <a:latin typeface="Calibri"/>
              <a:ea typeface="Calibri"/>
              <a:cs typeface="Calibri"/>
              <a:sym typeface="Calibri"/>
            </a:endParaRPr>
          </a:p>
          <a:p>
            <a:pPr marL="228594" indent="-76198">
              <a:buSzPct val="142856"/>
              <a:buNone/>
            </a:pPr>
            <a:endParaRPr/>
          </a:p>
        </p:txBody>
      </p:sp>
      <p:sp>
        <p:nvSpPr>
          <p:cNvPr id="428" name="Google Shape;428;p23"/>
          <p:cNvSpPr txBox="1">
            <a:spLocks noGrp="1"/>
          </p:cNvSpPr>
          <p:nvPr>
            <p:ph type="ftr" idx="11"/>
          </p:nvPr>
        </p:nvSpPr>
        <p:spPr>
          <a:xfrm>
            <a:off x="4038600" y="6356351"/>
            <a:ext cx="4114800" cy="365125"/>
          </a:xfrm>
          <a:prstGeom prst="rect">
            <a:avLst/>
          </a:prstGeom>
          <a:noFill/>
          <a:ln>
            <a:noFill/>
          </a:ln>
        </p:spPr>
        <p:txBody>
          <a:bodyPr spcFirstLastPara="1" wrap="square" lIns="91400" tIns="45700" rIns="91400" bIns="45700" anchor="ctr" anchorCtr="0">
            <a:noAutofit/>
          </a:bodyPr>
          <a:lstStyle/>
          <a:p>
            <a:endParaRPr/>
          </a:p>
        </p:txBody>
      </p:sp>
      <p:pic>
        <p:nvPicPr>
          <p:cNvPr id="430" name="Google Shape;430;p23"/>
          <p:cNvPicPr preferRelativeResize="0"/>
          <p:nvPr/>
        </p:nvPicPr>
        <p:blipFill rotWithShape="1">
          <a:blip r:embed="rId4">
            <a:alphaModFix/>
          </a:blip>
          <a:srcRect/>
          <a:stretch/>
        </p:blipFill>
        <p:spPr>
          <a:xfrm>
            <a:off x="6654594" y="1178770"/>
            <a:ext cx="4819477" cy="2677487"/>
          </a:xfrm>
          <a:prstGeom prst="rect">
            <a:avLst/>
          </a:prstGeom>
          <a:noFill/>
          <a:ln>
            <a:noFill/>
          </a:ln>
        </p:spPr>
      </p:pic>
      <p:sp>
        <p:nvSpPr>
          <p:cNvPr id="431" name="Google Shape;431;p23"/>
          <p:cNvSpPr txBox="1"/>
          <p:nvPr/>
        </p:nvSpPr>
        <p:spPr>
          <a:xfrm>
            <a:off x="8220005" y="4831181"/>
            <a:ext cx="3633231" cy="1414507"/>
          </a:xfrm>
          <a:prstGeom prst="rect">
            <a:avLst/>
          </a:prstGeom>
          <a:noFill/>
          <a:ln>
            <a:noFill/>
          </a:ln>
        </p:spPr>
        <p:txBody>
          <a:bodyPr spcFirstLastPara="1" wrap="square" lIns="91400" tIns="45700" rIns="91400" bIns="45700" anchor="t" anchorCtr="0">
            <a:noAutofit/>
          </a:bodyPr>
          <a:lstStyle/>
          <a:p>
            <a:pPr>
              <a:buSzPct val="100000"/>
            </a:pPr>
            <a:r>
              <a:rPr lang="en-US" sz="2000" b="1">
                <a:latin typeface="Calibri"/>
                <a:ea typeface="Calibri"/>
                <a:cs typeface="Calibri"/>
                <a:sym typeface="Calibri"/>
              </a:rPr>
              <a:t>Marc Lorenc</a:t>
            </a:r>
            <a:endParaRPr lang="en-US" sz="2000">
              <a:cs typeface="Arial"/>
            </a:endParaRPr>
          </a:p>
          <a:p>
            <a:pPr>
              <a:spcBef>
                <a:spcPts val="1000"/>
              </a:spcBef>
              <a:buSzPct val="100000"/>
            </a:pPr>
            <a:r>
              <a:rPr lang="en-US" sz="2000">
                <a:latin typeface="Calibri"/>
                <a:ea typeface="Calibri"/>
                <a:cs typeface="Calibri"/>
                <a:sym typeface="Calibri"/>
              </a:rPr>
              <a:t>New Jersey Historical Commission/ </a:t>
            </a:r>
            <a:r>
              <a:rPr lang="en-US" sz="2000" err="1">
                <a:latin typeface="Calibri"/>
                <a:ea typeface="Calibri"/>
                <a:cs typeface="Calibri"/>
                <a:sym typeface="Calibri"/>
              </a:rPr>
              <a:t>RevolutionNJ</a:t>
            </a:r>
            <a:endParaRPr sz="2000">
              <a:cs typeface="Arial"/>
            </a:endParaRPr>
          </a:p>
          <a:p>
            <a:pPr>
              <a:spcBef>
                <a:spcPts val="1000"/>
              </a:spcBef>
              <a:buSzPct val="100000"/>
            </a:pPr>
            <a:r>
              <a:rPr lang="en-US" sz="2000">
                <a:latin typeface="Calibri"/>
                <a:ea typeface="Calibri"/>
                <a:cs typeface="Calibri"/>
                <a:sym typeface="Calibri"/>
              </a:rPr>
              <a:t>Marc.Lorenc@sos.nj.gov</a:t>
            </a:r>
            <a:endParaRPr sz="2000">
              <a:cs typeface="Arial"/>
            </a:endParaRPr>
          </a:p>
        </p:txBody>
      </p:sp>
      <p:cxnSp>
        <p:nvCxnSpPr>
          <p:cNvPr id="432" name="Google Shape;432;p23"/>
          <p:cNvCxnSpPr/>
          <p:nvPr/>
        </p:nvCxnSpPr>
        <p:spPr>
          <a:xfrm>
            <a:off x="1812853" y="4720519"/>
            <a:ext cx="9851065" cy="0"/>
          </a:xfrm>
          <a:prstGeom prst="straightConnector1">
            <a:avLst/>
          </a:prstGeom>
          <a:noFill/>
          <a:ln w="9525" cap="flat" cmpd="sng">
            <a:solidFill>
              <a:schemeClr val="accent1"/>
            </a:solidFill>
            <a:prstDash val="solid"/>
            <a:miter lim="800000"/>
            <a:headEnd type="none" w="sm" len="sm"/>
            <a:tailEnd type="none" w="sm" len="sm"/>
          </a:ln>
        </p:spPr>
      </p:cxnSp>
      <p:pic>
        <p:nvPicPr>
          <p:cNvPr id="433" name="Google Shape;433;p23"/>
          <p:cNvPicPr preferRelativeResize="0"/>
          <p:nvPr/>
        </p:nvPicPr>
        <p:blipFill rotWithShape="1">
          <a:blip r:embed="rId5">
            <a:alphaModFix/>
          </a:blip>
          <a:srcRect/>
          <a:stretch/>
        </p:blipFill>
        <p:spPr>
          <a:xfrm>
            <a:off x="1160755" y="1856957"/>
            <a:ext cx="981872" cy="993779"/>
          </a:xfrm>
          <a:prstGeom prst="rect">
            <a:avLst/>
          </a:prstGeom>
          <a:noFill/>
          <a:ln>
            <a:noFill/>
          </a:ln>
        </p:spPr>
      </p:pic>
      <p:sp>
        <p:nvSpPr>
          <p:cNvPr id="435" name="Google Shape;435;p23"/>
          <p:cNvSpPr txBox="1"/>
          <p:nvPr/>
        </p:nvSpPr>
        <p:spPr>
          <a:xfrm>
            <a:off x="2285527" y="2152130"/>
            <a:ext cx="2766980" cy="400069"/>
          </a:xfrm>
          <a:prstGeom prst="rect">
            <a:avLst/>
          </a:prstGeom>
          <a:noFill/>
          <a:ln>
            <a:noFill/>
          </a:ln>
        </p:spPr>
        <p:txBody>
          <a:bodyPr spcFirstLastPara="1" wrap="square" lIns="91400" tIns="45700" rIns="91400" bIns="45700" anchor="t" anchorCtr="0">
            <a:spAutoFit/>
          </a:bodyPr>
          <a:lstStyle/>
          <a:p>
            <a:pPr>
              <a:buSzPts val="1500"/>
            </a:pPr>
            <a:r>
              <a:rPr lang="en-US" sz="2000" b="1">
                <a:latin typeface="Calibri"/>
                <a:ea typeface="Calibri"/>
                <a:cs typeface="Calibri"/>
                <a:sym typeface="Calibri"/>
              </a:rPr>
              <a:t>@revolutionnj</a:t>
            </a:r>
            <a:endParaRPr sz="1400"/>
          </a:p>
        </p:txBody>
      </p:sp>
      <p:sp>
        <p:nvSpPr>
          <p:cNvPr id="436" name="Google Shape;436;p23"/>
          <p:cNvSpPr txBox="1"/>
          <p:nvPr/>
        </p:nvSpPr>
        <p:spPr>
          <a:xfrm>
            <a:off x="2236190" y="3161226"/>
            <a:ext cx="3175348" cy="707846"/>
          </a:xfrm>
          <a:prstGeom prst="rect">
            <a:avLst/>
          </a:prstGeom>
          <a:noFill/>
          <a:ln>
            <a:noFill/>
          </a:ln>
        </p:spPr>
        <p:txBody>
          <a:bodyPr spcFirstLastPara="1" wrap="square" lIns="91400" tIns="45700" rIns="91400" bIns="45700" anchor="t" anchorCtr="0">
            <a:spAutoFit/>
          </a:bodyPr>
          <a:lstStyle/>
          <a:p>
            <a:pPr>
              <a:buSzPts val="1500"/>
            </a:pPr>
            <a:r>
              <a:rPr lang="en-US" sz="2000" b="1" u="sng">
                <a:latin typeface="Calibri"/>
                <a:ea typeface="Calibri"/>
                <a:cs typeface="Calibri"/>
                <a:sym typeface="Calibri"/>
                <a:hlinkClick r:id="rId6">
                  <a:extLst>
                    <a:ext uri="{A12FA001-AC4F-418D-AE19-62706E023703}">
                      <ahyp:hlinkClr xmlns="" xmlns:ahyp="http://schemas.microsoft.com/office/drawing/2018/hyperlinkcolor" val="tx"/>
                    </a:ext>
                  </a:extLst>
                </a:hlinkClick>
              </a:rPr>
              <a:t>https://www.facebook.com/RevolutionNJ</a:t>
            </a:r>
            <a:r>
              <a:rPr lang="en-US" sz="1600" b="1">
                <a:latin typeface="Calibri"/>
                <a:ea typeface="Calibri"/>
                <a:cs typeface="Calibri"/>
                <a:sym typeface="Calibri"/>
              </a:rPr>
              <a:t>  </a:t>
            </a:r>
            <a:endParaRPr sz="1600" b="1">
              <a:latin typeface="Calibri"/>
              <a:ea typeface="Calibri"/>
              <a:cs typeface="Calibri"/>
              <a:sym typeface="Calibri"/>
            </a:endParaRPr>
          </a:p>
        </p:txBody>
      </p:sp>
      <p:pic>
        <p:nvPicPr>
          <p:cNvPr id="437" name="Google Shape;437;p23"/>
          <p:cNvPicPr preferRelativeResize="0"/>
          <p:nvPr/>
        </p:nvPicPr>
        <p:blipFill rotWithShape="1">
          <a:blip r:embed="rId7">
            <a:alphaModFix/>
          </a:blip>
          <a:srcRect/>
          <a:stretch/>
        </p:blipFill>
        <p:spPr>
          <a:xfrm>
            <a:off x="1314451" y="3190322"/>
            <a:ext cx="665087" cy="686519"/>
          </a:xfrm>
          <a:prstGeom prst="rect">
            <a:avLst/>
          </a:prstGeom>
          <a:noFill/>
          <a:ln>
            <a:noFill/>
          </a:ln>
        </p:spPr>
      </p:pic>
      <p:sp>
        <p:nvSpPr>
          <p:cNvPr id="15" name="Google Shape;431;p23"/>
          <p:cNvSpPr txBox="1"/>
          <p:nvPr/>
        </p:nvSpPr>
        <p:spPr>
          <a:xfrm>
            <a:off x="1082963" y="4831181"/>
            <a:ext cx="3627581" cy="1414507"/>
          </a:xfrm>
          <a:prstGeom prst="rect">
            <a:avLst/>
          </a:prstGeom>
          <a:noFill/>
          <a:ln>
            <a:noFill/>
          </a:ln>
        </p:spPr>
        <p:txBody>
          <a:bodyPr spcFirstLastPara="1" wrap="square" lIns="91400" tIns="45700" rIns="91400" bIns="45700" anchor="t" anchorCtr="0">
            <a:noAutofit/>
          </a:bodyPr>
          <a:lstStyle/>
          <a:p>
            <a:pPr>
              <a:buSzPct val="100000"/>
            </a:pPr>
            <a:r>
              <a:rPr lang="en-US" sz="2000" b="1">
                <a:latin typeface="Calibri"/>
                <a:ea typeface="Calibri"/>
                <a:cs typeface="Calibri"/>
                <a:sym typeface="Calibri"/>
              </a:rPr>
              <a:t>Sara Cureton</a:t>
            </a:r>
            <a:endParaRPr lang="en-US" sz="2000">
              <a:cs typeface="Arial"/>
            </a:endParaRPr>
          </a:p>
          <a:p>
            <a:pPr>
              <a:spcBef>
                <a:spcPts val="1000"/>
              </a:spcBef>
              <a:buSzPct val="100000"/>
            </a:pPr>
            <a:r>
              <a:rPr lang="en-US" sz="2000">
                <a:latin typeface="Calibri"/>
                <a:ea typeface="Calibri"/>
                <a:cs typeface="Calibri"/>
                <a:sym typeface="Calibri"/>
              </a:rPr>
              <a:t>New Jersey Historical Commission/ </a:t>
            </a:r>
            <a:r>
              <a:rPr lang="en-US" sz="2000" err="1">
                <a:latin typeface="Calibri"/>
                <a:ea typeface="Calibri"/>
                <a:cs typeface="Calibri"/>
                <a:sym typeface="Calibri"/>
              </a:rPr>
              <a:t>RevolutionNJ</a:t>
            </a:r>
            <a:endParaRPr sz="2000">
              <a:cs typeface="Arial"/>
            </a:endParaRPr>
          </a:p>
          <a:p>
            <a:pPr>
              <a:spcBef>
                <a:spcPts val="1000"/>
              </a:spcBef>
              <a:buSzPct val="100000"/>
            </a:pPr>
            <a:r>
              <a:rPr lang="en-US" sz="2000">
                <a:latin typeface="Calibri"/>
                <a:ea typeface="Calibri"/>
                <a:cs typeface="Calibri"/>
                <a:sym typeface="Calibri"/>
              </a:rPr>
              <a:t>Sara.Cureton@sos.nj.gov</a:t>
            </a:r>
            <a:endParaRPr sz="2000">
              <a:cs typeface="Arial"/>
            </a:endParaRPr>
          </a:p>
        </p:txBody>
      </p:sp>
      <p:sp>
        <p:nvSpPr>
          <p:cNvPr id="16" name="Google Shape;431;p23"/>
          <p:cNvSpPr txBox="1"/>
          <p:nvPr/>
        </p:nvSpPr>
        <p:spPr>
          <a:xfrm>
            <a:off x="4313965" y="4831181"/>
            <a:ext cx="3559340" cy="1414507"/>
          </a:xfrm>
          <a:prstGeom prst="rect">
            <a:avLst/>
          </a:prstGeom>
          <a:noFill/>
          <a:ln>
            <a:noFill/>
          </a:ln>
        </p:spPr>
        <p:txBody>
          <a:bodyPr spcFirstLastPara="1" wrap="square" lIns="91400" tIns="45700" rIns="91400" bIns="45700" anchor="t" anchorCtr="0">
            <a:noAutofit/>
          </a:bodyPr>
          <a:lstStyle/>
          <a:p>
            <a:pPr>
              <a:buSzPct val="100000"/>
            </a:pPr>
            <a:r>
              <a:rPr lang="en-US" sz="2000" b="1">
                <a:latin typeface="Calibri"/>
                <a:cs typeface="Calibri"/>
                <a:sym typeface="Calibri"/>
              </a:rPr>
              <a:t>Carrie Fellows</a:t>
            </a:r>
            <a:endParaRPr lang="en-US" sz="2000">
              <a:cs typeface="Arial"/>
            </a:endParaRPr>
          </a:p>
          <a:p>
            <a:pPr>
              <a:spcBef>
                <a:spcPts val="1000"/>
              </a:spcBef>
              <a:buSzPct val="100000"/>
            </a:pPr>
            <a:r>
              <a:rPr lang="en-US" sz="2000">
                <a:latin typeface="Calibri"/>
                <a:ea typeface="Calibri"/>
                <a:cs typeface="Calibri"/>
                <a:sym typeface="Calibri"/>
              </a:rPr>
              <a:t>Crossroads of the American Revolution Inc./ </a:t>
            </a:r>
            <a:r>
              <a:rPr lang="en-US" sz="2000" err="1">
                <a:latin typeface="Calibri"/>
                <a:ea typeface="Calibri"/>
                <a:cs typeface="Calibri"/>
                <a:sym typeface="Calibri"/>
              </a:rPr>
              <a:t>RevolutionNJ</a:t>
            </a:r>
            <a:endParaRPr sz="2000">
              <a:cs typeface="Arial"/>
            </a:endParaRPr>
          </a:p>
          <a:p>
            <a:pPr>
              <a:spcBef>
                <a:spcPts val="1000"/>
              </a:spcBef>
              <a:buSzPct val="100000"/>
            </a:pPr>
            <a:r>
              <a:rPr lang="en-US" sz="2000">
                <a:latin typeface="Calibri"/>
                <a:ea typeface="Calibri"/>
                <a:cs typeface="Calibri"/>
                <a:sym typeface="Calibri"/>
              </a:rPr>
              <a:t>cfellows@revolutionarynj.org</a:t>
            </a:r>
            <a:endParaRPr sz="2000">
              <a:cs typeface="Arial"/>
            </a:endParaRPr>
          </a:p>
        </p:txBody>
      </p:sp>
      <p:sp>
        <p:nvSpPr>
          <p:cNvPr id="2" name="Date Placeholder 1"/>
          <p:cNvSpPr>
            <a:spLocks noGrp="1"/>
          </p:cNvSpPr>
          <p:nvPr>
            <p:ph type="dt" sz="half" idx="10"/>
          </p:nvPr>
        </p:nvSpPr>
        <p:spPr/>
        <p:txBody>
          <a:bodyPr/>
          <a:lstStyle/>
          <a:p>
            <a:r>
              <a:rPr lang="en-US" smtClean="0"/>
              <a:t>4/24/2024</a:t>
            </a:r>
            <a:endParaRPr lang="en-US"/>
          </a:p>
        </p:txBody>
      </p:sp>
    </p:spTree>
    <p:extLst>
      <p:ext uri="{BB962C8B-B14F-4D97-AF65-F5344CB8AC3E}">
        <p14:creationId xmlns:p14="http://schemas.microsoft.com/office/powerpoint/2010/main" val="42521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58196-FC33-AFB2-63A6-DEFA9EB377E1}"/>
              </a:ext>
            </a:extLst>
          </p:cNvPr>
          <p:cNvSpPr>
            <a:spLocks noGrp="1"/>
          </p:cNvSpPr>
          <p:nvPr>
            <p:ph type="dt" sz="half" idx="10"/>
          </p:nvPr>
        </p:nvSpPr>
        <p:spPr/>
        <p:txBody>
          <a:bodyPr>
            <a:normAutofit/>
          </a:bodyPr>
          <a:lstStyle/>
          <a:p>
            <a:pPr>
              <a:spcAft>
                <a:spcPts val="600"/>
              </a:spcAft>
            </a:pPr>
            <a:r>
              <a:rPr lang="en-US" smtClean="0"/>
              <a:t>4/24/2024</a:t>
            </a:r>
            <a:endParaRPr lang="en-US" dirty="0"/>
          </a:p>
        </p:txBody>
      </p:sp>
      <p:sp>
        <p:nvSpPr>
          <p:cNvPr id="3" name="Footer Placeholder 2">
            <a:extLst>
              <a:ext uri="{FF2B5EF4-FFF2-40B4-BE49-F238E27FC236}">
                <a16:creationId xmlns:a16="http://schemas.microsoft.com/office/drawing/2014/main" id="{22F4CF1E-1E07-A279-E937-0BB0C8522073}"/>
              </a:ext>
            </a:extLst>
          </p:cNvPr>
          <p:cNvSpPr>
            <a:spLocks noGrp="1"/>
          </p:cNvSpPr>
          <p:nvPr>
            <p:ph type="ftr" sz="quarter" idx="11"/>
          </p:nvPr>
        </p:nvSpPr>
        <p:spPr/>
        <p:txBody>
          <a:bodyPr>
            <a:normAutofit/>
          </a:bodyPr>
          <a:lstStyle/>
          <a:p>
            <a:endParaRPr lang="en-US">
              <a:solidFill>
                <a:srgbClr val="FFFFFF"/>
              </a:solidFill>
            </a:endParaRPr>
          </a:p>
        </p:txBody>
      </p:sp>
      <p:sp>
        <p:nvSpPr>
          <p:cNvPr id="5" name="Title 4">
            <a:extLst>
              <a:ext uri="{FF2B5EF4-FFF2-40B4-BE49-F238E27FC236}">
                <a16:creationId xmlns:a16="http://schemas.microsoft.com/office/drawing/2014/main" id="{15832FCA-EDA7-E295-F161-9C43F67E4E51}"/>
              </a:ext>
            </a:extLst>
          </p:cNvPr>
          <p:cNvSpPr>
            <a:spLocks noGrp="1"/>
          </p:cNvSpPr>
          <p:nvPr>
            <p:ph type="ctrTitle" idx="4294967295"/>
          </p:nvPr>
        </p:nvSpPr>
        <p:spPr>
          <a:xfrm>
            <a:off x="1200411" y="5458"/>
            <a:ext cx="8987425" cy="1416834"/>
          </a:xfrm>
        </p:spPr>
        <p:txBody>
          <a:bodyPr>
            <a:normAutofit/>
          </a:bodyPr>
          <a:lstStyle/>
          <a:p>
            <a:r>
              <a:rPr lang="en-US" sz="4000" b="1" dirty="0">
                <a:latin typeface="Calibri"/>
                <a:cs typeface="Calibri"/>
              </a:rPr>
              <a:t>Today’s Agenda</a:t>
            </a:r>
          </a:p>
        </p:txBody>
      </p:sp>
      <p:sp>
        <p:nvSpPr>
          <p:cNvPr id="6" name="Content Placeholder 5">
            <a:extLst>
              <a:ext uri="{FF2B5EF4-FFF2-40B4-BE49-F238E27FC236}">
                <a16:creationId xmlns:a16="http://schemas.microsoft.com/office/drawing/2014/main" id="{332103B3-48EA-0888-629B-AB16CB521875}"/>
              </a:ext>
            </a:extLst>
          </p:cNvPr>
          <p:cNvSpPr>
            <a:spLocks noGrp="1"/>
          </p:cNvSpPr>
          <p:nvPr>
            <p:ph type="subTitle" idx="4294967295"/>
          </p:nvPr>
        </p:nvSpPr>
        <p:spPr>
          <a:xfrm>
            <a:off x="1327237" y="1460234"/>
            <a:ext cx="3949303" cy="4828842"/>
          </a:xfrm>
        </p:spPr>
        <p:txBody>
          <a:bodyPr vert="horz" lIns="91440" tIns="45720" rIns="91440" bIns="45720" rtlCol="0" anchor="t">
            <a:normAutofit/>
          </a:bodyPr>
          <a:lstStyle/>
          <a:p>
            <a:r>
              <a:rPr lang="en-US" sz="2000" b="1" dirty="0">
                <a:latin typeface="Calibri"/>
                <a:cs typeface="Calibri"/>
              </a:rPr>
              <a:t>In the News</a:t>
            </a:r>
          </a:p>
          <a:p>
            <a:r>
              <a:rPr lang="en-US" sz="2000" b="1" dirty="0">
                <a:latin typeface="Calibri"/>
                <a:cs typeface="Calibri"/>
              </a:rPr>
              <a:t>Resources and Opportunities</a:t>
            </a:r>
          </a:p>
          <a:p>
            <a:r>
              <a:rPr lang="en-US" sz="2000" b="1" dirty="0">
                <a:latin typeface="Calibri"/>
                <a:cs typeface="Calibri"/>
              </a:rPr>
              <a:t>Guest Speakers</a:t>
            </a:r>
          </a:p>
          <a:p>
            <a:pPr lvl="1"/>
            <a:r>
              <a:rPr lang="en-US" sz="2000" b="1" dirty="0" err="1">
                <a:latin typeface="Calibri"/>
                <a:cs typeface="Calibri"/>
              </a:rPr>
              <a:t>RevolutionNJ</a:t>
            </a:r>
            <a:r>
              <a:rPr lang="en-US" sz="2000" b="1" dirty="0">
                <a:latin typeface="Calibri"/>
                <a:cs typeface="Calibri"/>
              </a:rPr>
              <a:t> Community: Somerset 250</a:t>
            </a:r>
          </a:p>
          <a:p>
            <a:pPr lvl="1"/>
            <a:r>
              <a:rPr lang="en-US" sz="2000" b="1" dirty="0" err="1">
                <a:latin typeface="Calibri"/>
                <a:cs typeface="Calibri"/>
              </a:rPr>
              <a:t>RevolutionNJ</a:t>
            </a:r>
            <a:r>
              <a:rPr lang="en-US" sz="2000" b="1" dirty="0">
                <a:latin typeface="Calibri"/>
                <a:cs typeface="Calibri"/>
              </a:rPr>
              <a:t> Proud Partner: Homecoming 250</a:t>
            </a:r>
          </a:p>
          <a:p>
            <a:r>
              <a:rPr lang="en-US" sz="2000" b="1" dirty="0">
                <a:latin typeface="Calibri"/>
                <a:cs typeface="Calibri"/>
              </a:rPr>
              <a:t>Q and A</a:t>
            </a:r>
            <a:endParaRPr lang="en-US" sz="2000" b="1" dirty="0"/>
          </a:p>
        </p:txBody>
      </p:sp>
      <p:pic>
        <p:nvPicPr>
          <p:cNvPr id="7" name="Picture 6">
            <a:extLst>
              <a:ext uri="{FF2B5EF4-FFF2-40B4-BE49-F238E27FC236}">
                <a16:creationId xmlns:a16="http://schemas.microsoft.com/office/drawing/2014/main" id="{7688FAC9-5566-1A79-A8F1-6C615BCA8F64}"/>
              </a:ext>
            </a:extLst>
          </p:cNvPr>
          <p:cNvPicPr>
            <a:picLocks noChangeAspect="1"/>
          </p:cNvPicPr>
          <p:nvPr/>
        </p:nvPicPr>
        <p:blipFill rotWithShape="1">
          <a:blip r:embed="rId2"/>
          <a:srcRect l="5233" t="158" r="1932" b="619"/>
          <a:stretch/>
        </p:blipFill>
        <p:spPr>
          <a:xfrm rot="5400000">
            <a:off x="6927750" y="1719402"/>
            <a:ext cx="6882505" cy="3454929"/>
          </a:xfrm>
          <a:prstGeom prst="rect">
            <a:avLst/>
          </a:prstGeom>
        </p:spPr>
      </p:pic>
    </p:spTree>
    <p:extLst>
      <p:ext uri="{BB962C8B-B14F-4D97-AF65-F5344CB8AC3E}">
        <p14:creationId xmlns:p14="http://schemas.microsoft.com/office/powerpoint/2010/main" val="1206258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105BFE-8E9F-A69D-A454-37E1C8E234D1}"/>
              </a:ext>
            </a:extLst>
          </p:cNvPr>
          <p:cNvSpPr/>
          <p:nvPr/>
        </p:nvSpPr>
        <p:spPr>
          <a:xfrm>
            <a:off x="1090236" y="4679461"/>
            <a:ext cx="11098494"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32EBA95-D672-2729-DAB0-8E580F246D67}"/>
              </a:ext>
            </a:extLst>
          </p:cNvPr>
          <p:cNvSpPr>
            <a:spLocks noGrp="1"/>
          </p:cNvSpPr>
          <p:nvPr>
            <p:ph type="title"/>
          </p:nvPr>
        </p:nvSpPr>
        <p:spPr>
          <a:xfrm>
            <a:off x="1079500" y="3087200"/>
            <a:ext cx="10013950" cy="2852737"/>
          </a:xfrm>
        </p:spPr>
        <p:txBody>
          <a:bodyPr/>
          <a:lstStyle/>
          <a:p>
            <a:r>
              <a:rPr lang="en-US">
                <a:latin typeface="Calibri"/>
                <a:cs typeface="Calibri"/>
              </a:rPr>
              <a:t>In the News</a:t>
            </a:r>
            <a:endParaRPr lang="en-US">
              <a:cs typeface="Calibri"/>
            </a:endParaRPr>
          </a:p>
        </p:txBody>
      </p:sp>
      <p:sp>
        <p:nvSpPr>
          <p:cNvPr id="2" name="Date Placeholder 1">
            <a:extLst>
              <a:ext uri="{FF2B5EF4-FFF2-40B4-BE49-F238E27FC236}">
                <a16:creationId xmlns:a16="http://schemas.microsoft.com/office/drawing/2014/main" id="{F852C6F4-86FA-C862-E8EC-43A0D6FBE04F}"/>
              </a:ext>
            </a:extLst>
          </p:cNvPr>
          <p:cNvSpPr>
            <a:spLocks noGrp="1"/>
          </p:cNvSpPr>
          <p:nvPr>
            <p:ph type="dt" sz="half" idx="10"/>
          </p:nvPr>
        </p:nvSpPr>
        <p:spPr/>
        <p:txBody>
          <a:bodyPr/>
          <a:lstStyle/>
          <a:p>
            <a:r>
              <a:rPr lang="en-US" smtClean="0"/>
              <a:t>4/24/2024</a:t>
            </a:r>
            <a:endParaRPr lang="en-US"/>
          </a:p>
        </p:txBody>
      </p:sp>
      <p:sp>
        <p:nvSpPr>
          <p:cNvPr id="3" name="Footer Placeholder 2">
            <a:extLst>
              <a:ext uri="{FF2B5EF4-FFF2-40B4-BE49-F238E27FC236}">
                <a16:creationId xmlns:a16="http://schemas.microsoft.com/office/drawing/2014/main" id="{209C890E-54AB-10B3-C0E4-D2F64ECCD31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13062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32" y="116647"/>
            <a:ext cx="10038568" cy="1325563"/>
          </a:xfrm>
        </p:spPr>
        <p:txBody>
          <a:bodyPr/>
          <a:lstStyle/>
          <a:p>
            <a:r>
              <a:rPr lang="en-US" dirty="0">
                <a:latin typeface="+mn-lt"/>
              </a:rPr>
              <a:t>Common Cause To All</a:t>
            </a:r>
          </a:p>
        </p:txBody>
      </p:sp>
      <p:pic>
        <p:nvPicPr>
          <p:cNvPr id="7" name="Content Placeholder 6">
            <a:extLst>
              <a:ext uri="{FF2B5EF4-FFF2-40B4-BE49-F238E27FC236}">
                <a16:creationId xmlns:a16="http://schemas.microsoft.com/office/drawing/2014/main" id="{38EF721F-F717-9498-57D9-1300AC2E6832}"/>
              </a:ext>
            </a:extLst>
          </p:cNvPr>
          <p:cNvPicPr>
            <a:picLocks noGrp="1" noChangeAspect="1"/>
          </p:cNvPicPr>
          <p:nvPr>
            <p:ph idx="1"/>
          </p:nvPr>
        </p:nvPicPr>
        <p:blipFill>
          <a:blip r:embed="rId2"/>
          <a:stretch>
            <a:fillRect/>
          </a:stretch>
        </p:blipFill>
        <p:spPr>
          <a:xfrm>
            <a:off x="5980547" y="1444625"/>
            <a:ext cx="4815330" cy="3616948"/>
          </a:xfrm>
        </p:spPr>
      </p:pic>
      <p:sp>
        <p:nvSpPr>
          <p:cNvPr id="4" name="Date Placeholder 3"/>
          <p:cNvSpPr>
            <a:spLocks noGrp="1"/>
          </p:cNvSpPr>
          <p:nvPr>
            <p:ph type="dt" sz="half" idx="10"/>
          </p:nvPr>
        </p:nvSpPr>
        <p:spPr/>
        <p:txBody>
          <a:bodyPr/>
          <a:lstStyle/>
          <a:p>
            <a:r>
              <a:rPr lang="en-US" smtClean="0"/>
              <a:t>4/24/2024</a:t>
            </a:r>
            <a:endParaRPr lang="en-US"/>
          </a:p>
        </p:txBody>
      </p:sp>
      <p:sp>
        <p:nvSpPr>
          <p:cNvPr id="5" name="Footer Placeholder 4"/>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B9B34655-DD1F-A006-2A31-A9CDEAAFF6F2}"/>
              </a:ext>
            </a:extLst>
          </p:cNvPr>
          <p:cNvPicPr>
            <a:picLocks noChangeAspect="1"/>
          </p:cNvPicPr>
          <p:nvPr/>
        </p:nvPicPr>
        <p:blipFill>
          <a:blip r:embed="rId3"/>
          <a:stretch>
            <a:fillRect/>
          </a:stretch>
        </p:blipFill>
        <p:spPr>
          <a:xfrm>
            <a:off x="2831708" y="1443381"/>
            <a:ext cx="2436977" cy="3662017"/>
          </a:xfrm>
          <a:prstGeom prst="rect">
            <a:avLst/>
          </a:prstGeom>
        </p:spPr>
      </p:pic>
      <p:sp>
        <p:nvSpPr>
          <p:cNvPr id="9" name="TextBox 8">
            <a:extLst>
              <a:ext uri="{FF2B5EF4-FFF2-40B4-BE49-F238E27FC236}">
                <a16:creationId xmlns:a16="http://schemas.microsoft.com/office/drawing/2014/main" id="{85778B09-5A4F-E469-B79F-E2EE0C4AE66A}"/>
              </a:ext>
            </a:extLst>
          </p:cNvPr>
          <p:cNvSpPr txBox="1"/>
          <p:nvPr/>
        </p:nvSpPr>
        <p:spPr>
          <a:xfrm>
            <a:off x="1532836" y="5271052"/>
            <a:ext cx="98275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Lato"/>
                <a:cs typeface="Lato"/>
              </a:rPr>
              <a:t>Hosted by the</a:t>
            </a:r>
            <a:r>
              <a:rPr lang="en-US" dirty="0">
                <a:solidFill>
                  <a:srgbClr val="403F42"/>
                </a:solidFill>
                <a:ea typeface="Lato"/>
                <a:cs typeface="Lato"/>
              </a:rPr>
              <a:t> </a:t>
            </a:r>
            <a:r>
              <a:rPr lang="en-US" dirty="0">
                <a:solidFill>
                  <a:srgbClr val="0D0D0D"/>
                </a:solidFill>
                <a:ea typeface="Lato"/>
                <a:cs typeface="Lato"/>
                <a:hlinkClick r:id="rId4"/>
              </a:rPr>
              <a:t>VA250 Commission</a:t>
            </a:r>
            <a:r>
              <a:rPr lang="en-US" dirty="0">
                <a:solidFill>
                  <a:srgbClr val="0D0D0D"/>
                </a:solidFill>
                <a:ea typeface="Lato"/>
                <a:cs typeface="Lato"/>
              </a:rPr>
              <a:t> and the </a:t>
            </a:r>
            <a:r>
              <a:rPr lang="en-US" dirty="0">
                <a:solidFill>
                  <a:srgbClr val="0D0D0D"/>
                </a:solidFill>
                <a:ea typeface="Lato"/>
                <a:cs typeface="Lato"/>
                <a:hlinkClick r:id="rId5"/>
              </a:rPr>
              <a:t>Colonial Williamsburg Foundation</a:t>
            </a:r>
            <a:r>
              <a:rPr lang="en-US" dirty="0">
                <a:ea typeface="Lato"/>
                <a:cs typeface="Lato"/>
              </a:rPr>
              <a:t>, the gathering provided a platform for attendees to participate in meaningful discussions about the upcoming 250th anniversary of the nation. The event was attended by representatives of 37 states.</a:t>
            </a:r>
            <a:endParaRPr lang="en-US" dirty="0"/>
          </a:p>
        </p:txBody>
      </p:sp>
    </p:spTree>
    <p:extLst>
      <p:ext uri="{BB962C8B-B14F-4D97-AF65-F5344CB8AC3E}">
        <p14:creationId xmlns:p14="http://schemas.microsoft.com/office/powerpoint/2010/main" val="115948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9F6A-4CE3-BDD6-7283-6F1B6FC1153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Webinars and Presentations</a:t>
            </a:r>
          </a:p>
        </p:txBody>
      </p:sp>
      <p:sp>
        <p:nvSpPr>
          <p:cNvPr id="3" name="Content Placeholder 2">
            <a:extLst>
              <a:ext uri="{FF2B5EF4-FFF2-40B4-BE49-F238E27FC236}">
                <a16:creationId xmlns:a16="http://schemas.microsoft.com/office/drawing/2014/main" id="{6F082A01-ABA6-67F0-ACAD-0876505F7B5B}"/>
              </a:ext>
            </a:extLst>
          </p:cNvPr>
          <p:cNvSpPr>
            <a:spLocks noGrp="1"/>
          </p:cNvSpPr>
          <p:nvPr>
            <p:ph idx="1"/>
          </p:nvPr>
        </p:nvSpPr>
        <p:spPr>
          <a:xfrm>
            <a:off x="1315232" y="1789907"/>
            <a:ext cx="3686583" cy="4387056"/>
          </a:xfrm>
        </p:spPr>
        <p:txBody>
          <a:bodyPr vert="horz" lIns="91440" tIns="45720" rIns="91440" bIns="45720" rtlCol="0" anchor="t">
            <a:normAutofit/>
          </a:bodyPr>
          <a:lstStyle/>
          <a:p>
            <a:r>
              <a:rPr lang="en-US" dirty="0">
                <a:latin typeface="+mn-lt"/>
              </a:rPr>
              <a:t>League of Historical Societies of New Jersey</a:t>
            </a:r>
          </a:p>
          <a:p>
            <a:r>
              <a:rPr lang="en-US" dirty="0">
                <a:latin typeface="+mn-lt"/>
              </a:rPr>
              <a:t>Preservation New Jersey</a:t>
            </a:r>
          </a:p>
          <a:p>
            <a:r>
              <a:rPr lang="en-US" dirty="0">
                <a:latin typeface="+mn-lt"/>
              </a:rPr>
              <a:t>Recordings available online at their respective organizations</a:t>
            </a:r>
          </a:p>
        </p:txBody>
      </p:sp>
      <p:sp>
        <p:nvSpPr>
          <p:cNvPr id="4" name="Date Placeholder 3">
            <a:extLst>
              <a:ext uri="{FF2B5EF4-FFF2-40B4-BE49-F238E27FC236}">
                <a16:creationId xmlns:a16="http://schemas.microsoft.com/office/drawing/2014/main" id="{77DEE0B4-A29C-EC02-843A-A657779F0664}"/>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0338E458-7743-5613-36C4-3CACC2FE836E}"/>
              </a:ext>
            </a:extLst>
          </p:cNvPr>
          <p:cNvSpPr>
            <a:spLocks noGrp="1"/>
          </p:cNvSpPr>
          <p:nvPr>
            <p:ph type="ftr" sz="quarter" idx="11"/>
          </p:nvPr>
        </p:nvSpPr>
        <p:spPr/>
        <p:txBody>
          <a:bodyPr/>
          <a:lstStyle/>
          <a:p>
            <a:endParaRPr lang="en-US"/>
          </a:p>
        </p:txBody>
      </p:sp>
      <p:pic>
        <p:nvPicPr>
          <p:cNvPr id="7" name="Picture 6" descr="May be an image of text that says 'Q with PNJ Q&amp;A with PNJ: Revolution NJ Monday, April 15, 2024 7:00 PM Join Preservation NJ via Zoom as our &quot;Q&amp;A with PNJ&quot; series welcomes team members from RevolutionNJ. RevolutionNJ is New Jersey's official organization charged with planning and promoting our state's semiquincentennial commemoration. Learn how you and your historic site can be part of this exciting time in our nation's history! register by visiting: www.preservationnj.org IDDLESEX COUNTY.NJ RevolutionNJ PRESERVATION PROUD ARTNER newjerse'">
            <a:extLst>
              <a:ext uri="{FF2B5EF4-FFF2-40B4-BE49-F238E27FC236}">
                <a16:creationId xmlns:a16="http://schemas.microsoft.com/office/drawing/2014/main" id="{4CF45F8A-4DCC-A6A8-6F47-6E45C5525FEE}"/>
              </a:ext>
            </a:extLst>
          </p:cNvPr>
          <p:cNvPicPr>
            <a:picLocks noChangeAspect="1"/>
          </p:cNvPicPr>
          <p:nvPr/>
        </p:nvPicPr>
        <p:blipFill>
          <a:blip r:embed="rId2"/>
          <a:stretch>
            <a:fillRect/>
          </a:stretch>
        </p:blipFill>
        <p:spPr>
          <a:xfrm>
            <a:off x="8367713" y="1610916"/>
            <a:ext cx="3624262" cy="3642121"/>
          </a:xfrm>
          <a:prstGeom prst="rect">
            <a:avLst/>
          </a:prstGeom>
        </p:spPr>
      </p:pic>
      <p:pic>
        <p:nvPicPr>
          <p:cNvPr id="8" name="Picture 7" descr="May be a graphic of text that says 'RevolutionNJ 1776 2026 ENGAGE THE PAST. SHAPE THE FUTURE. LEARNING WITH THE LEAGUE Free Professional Development Opportunity EXPLORE THE MANY OPPORTUNITIES TO CONNECT AND COLLABORATE WITH REVOLUTION NJ REGISTER APRIL10 2024 2:00- 3:00 VIRTUAL WEBINAR OPEN TO ALL Oట * THE EAGUE HISTORICAL SOCIETIES NEW JERSEY'">
            <a:extLst>
              <a:ext uri="{FF2B5EF4-FFF2-40B4-BE49-F238E27FC236}">
                <a16:creationId xmlns:a16="http://schemas.microsoft.com/office/drawing/2014/main" id="{C19A3347-4C03-834C-648F-3A3E011AE0D5}"/>
              </a:ext>
            </a:extLst>
          </p:cNvPr>
          <p:cNvPicPr>
            <a:picLocks noChangeAspect="1"/>
          </p:cNvPicPr>
          <p:nvPr/>
        </p:nvPicPr>
        <p:blipFill>
          <a:blip r:embed="rId3"/>
          <a:stretch>
            <a:fillRect/>
          </a:stretch>
        </p:blipFill>
        <p:spPr>
          <a:xfrm>
            <a:off x="5420916" y="2457138"/>
            <a:ext cx="2743199" cy="3551067"/>
          </a:xfrm>
          <a:prstGeom prst="rect">
            <a:avLst/>
          </a:prstGeom>
        </p:spPr>
      </p:pic>
    </p:spTree>
    <p:extLst>
      <p:ext uri="{BB962C8B-B14F-4D97-AF65-F5344CB8AC3E}">
        <p14:creationId xmlns:p14="http://schemas.microsoft.com/office/powerpoint/2010/main" val="2794285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1B21-4B5F-25C9-2101-450E55907144}"/>
              </a:ext>
            </a:extLst>
          </p:cNvPr>
          <p:cNvSpPr>
            <a:spLocks noGrp="1"/>
          </p:cNvSpPr>
          <p:nvPr>
            <p:ph type="title"/>
          </p:nvPr>
        </p:nvSpPr>
        <p:spPr>
          <a:xfrm>
            <a:off x="1315232" y="365125"/>
            <a:ext cx="4088705" cy="824522"/>
          </a:xfrm>
        </p:spPr>
        <p:txBody>
          <a:bodyPr/>
          <a:lstStyle/>
          <a:p>
            <a:r>
              <a:rPr lang="en-US" b="1" dirty="0">
                <a:latin typeface="Calibri"/>
                <a:cs typeface="Calibri"/>
              </a:rPr>
              <a:t>Tavern Talks</a:t>
            </a:r>
          </a:p>
        </p:txBody>
      </p:sp>
      <p:sp>
        <p:nvSpPr>
          <p:cNvPr id="4" name="Date Placeholder 3">
            <a:extLst>
              <a:ext uri="{FF2B5EF4-FFF2-40B4-BE49-F238E27FC236}">
                <a16:creationId xmlns:a16="http://schemas.microsoft.com/office/drawing/2014/main" id="{7D1FC06D-9AA2-4A5F-6195-C486ACF10476}"/>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F12EA09A-229B-E695-830C-9A19456231ED}"/>
              </a:ext>
            </a:extLst>
          </p:cNvPr>
          <p:cNvSpPr>
            <a:spLocks noGrp="1"/>
          </p:cNvSpPr>
          <p:nvPr>
            <p:ph type="ftr" sz="quarter" idx="11"/>
          </p:nvPr>
        </p:nvSpPr>
        <p:spPr/>
        <p:txBody>
          <a:bodyPr/>
          <a:lstStyle/>
          <a:p>
            <a:endParaRPr lang="en-US"/>
          </a:p>
        </p:txBody>
      </p:sp>
      <p:pic>
        <p:nvPicPr>
          <p:cNvPr id="9" name="Picture 8" descr="May be an image of 9 people">
            <a:extLst>
              <a:ext uri="{FF2B5EF4-FFF2-40B4-BE49-F238E27FC236}">
                <a16:creationId xmlns:a16="http://schemas.microsoft.com/office/drawing/2014/main" id="{446AC29B-48C9-B5BB-9EA8-C71D84216700}"/>
              </a:ext>
            </a:extLst>
          </p:cNvPr>
          <p:cNvPicPr>
            <a:picLocks noChangeAspect="1"/>
          </p:cNvPicPr>
          <p:nvPr/>
        </p:nvPicPr>
        <p:blipFill>
          <a:blip r:embed="rId2"/>
          <a:stretch>
            <a:fillRect/>
          </a:stretch>
        </p:blipFill>
        <p:spPr>
          <a:xfrm>
            <a:off x="7187363" y="158289"/>
            <a:ext cx="5002858" cy="3241676"/>
          </a:xfrm>
          <a:prstGeom prst="rect">
            <a:avLst/>
          </a:prstGeom>
        </p:spPr>
      </p:pic>
      <p:pic>
        <p:nvPicPr>
          <p:cNvPr id="7" name="Picture 6">
            <a:extLst>
              <a:ext uri="{FF2B5EF4-FFF2-40B4-BE49-F238E27FC236}">
                <a16:creationId xmlns:a16="http://schemas.microsoft.com/office/drawing/2014/main" id="{F112A69D-E3BD-F46E-676D-82D223A1B15A}"/>
              </a:ext>
            </a:extLst>
          </p:cNvPr>
          <p:cNvPicPr>
            <a:picLocks noChangeAspect="1"/>
          </p:cNvPicPr>
          <p:nvPr/>
        </p:nvPicPr>
        <p:blipFill>
          <a:blip r:embed="rId3"/>
          <a:stretch>
            <a:fillRect/>
          </a:stretch>
        </p:blipFill>
        <p:spPr>
          <a:xfrm>
            <a:off x="4001823" y="1285873"/>
            <a:ext cx="3235854" cy="5072063"/>
          </a:xfrm>
          <a:prstGeom prst="rect">
            <a:avLst/>
          </a:prstGeom>
        </p:spPr>
      </p:pic>
      <p:pic>
        <p:nvPicPr>
          <p:cNvPr id="11" name="Content Placeholder 10">
            <a:extLst>
              <a:ext uri="{FF2B5EF4-FFF2-40B4-BE49-F238E27FC236}">
                <a16:creationId xmlns:a16="http://schemas.microsoft.com/office/drawing/2014/main" id="{032770EB-BC96-F363-CC7C-582F7D7D153E}"/>
              </a:ext>
            </a:extLst>
          </p:cNvPr>
          <p:cNvPicPr>
            <a:picLocks noGrp="1" noChangeAspect="1"/>
          </p:cNvPicPr>
          <p:nvPr>
            <p:ph idx="1"/>
          </p:nvPr>
        </p:nvPicPr>
        <p:blipFill>
          <a:blip r:embed="rId4"/>
          <a:stretch>
            <a:fillRect/>
          </a:stretch>
        </p:blipFill>
        <p:spPr>
          <a:xfrm>
            <a:off x="7202350" y="3373437"/>
            <a:ext cx="4973502" cy="3386932"/>
          </a:xfrm>
        </p:spPr>
      </p:pic>
      <p:sp>
        <p:nvSpPr>
          <p:cNvPr id="13" name="Content Placeholder 2">
            <a:extLst>
              <a:ext uri="{FF2B5EF4-FFF2-40B4-BE49-F238E27FC236}">
                <a16:creationId xmlns:a16="http://schemas.microsoft.com/office/drawing/2014/main" id="{EAC0BC44-7573-8101-E1A2-40C21A9F84DD}"/>
              </a:ext>
            </a:extLst>
          </p:cNvPr>
          <p:cNvSpPr txBox="1">
            <a:spLocks/>
          </p:cNvSpPr>
          <p:nvPr/>
        </p:nvSpPr>
        <p:spPr>
          <a:xfrm>
            <a:off x="1315232" y="1783954"/>
            <a:ext cx="2400709" cy="439300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Gotham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Held our 2nd Tavern Talks at Flounder Brewing Co in Hillsborough Township, Somerset County</a:t>
            </a:r>
          </a:p>
        </p:txBody>
      </p:sp>
    </p:spTree>
    <p:extLst>
      <p:ext uri="{BB962C8B-B14F-4D97-AF65-F5344CB8AC3E}">
        <p14:creationId xmlns:p14="http://schemas.microsoft.com/office/powerpoint/2010/main" val="2154348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p:nvPr>
        </p:nvSpPr>
        <p:spPr>
          <a:xfrm>
            <a:off x="1295401" y="125044"/>
            <a:ext cx="10059988" cy="1325563"/>
          </a:xfrm>
          <a:prstGeom prst="rect">
            <a:avLst/>
          </a:prstGeom>
          <a:noFill/>
          <a:ln>
            <a:noFill/>
          </a:ln>
        </p:spPr>
        <p:txBody>
          <a:bodyPr spcFirstLastPara="1" wrap="square" lIns="91400" tIns="45700" rIns="91400" bIns="45700" anchor="ctr" anchorCtr="0">
            <a:normAutofit/>
          </a:bodyPr>
          <a:lstStyle/>
          <a:p>
            <a:pPr>
              <a:buSzPts val="4000"/>
            </a:pPr>
            <a:r>
              <a:rPr lang="en-US" sz="4000" b="1">
                <a:latin typeface="Calibri"/>
                <a:ea typeface="Calibri"/>
                <a:cs typeface="Calibri"/>
                <a:sym typeface="Calibri"/>
              </a:rPr>
              <a:t>Join the Revolution Today!</a:t>
            </a:r>
            <a:endParaRPr sz="4000">
              <a:latin typeface="Calibri"/>
              <a:ea typeface="Calibri"/>
              <a:cs typeface="Calibri"/>
              <a:sym typeface="Calibri"/>
            </a:endParaRPr>
          </a:p>
        </p:txBody>
      </p:sp>
      <p:sp>
        <p:nvSpPr>
          <p:cNvPr id="347" name="Google Shape;347;p13"/>
          <p:cNvSpPr txBox="1">
            <a:spLocks noGrp="1"/>
          </p:cNvSpPr>
          <p:nvPr>
            <p:ph type="body" idx="1"/>
          </p:nvPr>
        </p:nvSpPr>
        <p:spPr>
          <a:xfrm>
            <a:off x="1378907" y="1399327"/>
            <a:ext cx="4702175" cy="823912"/>
          </a:xfrm>
          <a:prstGeom prst="rect">
            <a:avLst/>
          </a:prstGeom>
          <a:noFill/>
          <a:ln>
            <a:noFill/>
          </a:ln>
        </p:spPr>
        <p:txBody>
          <a:bodyPr spcFirstLastPara="1" wrap="square" lIns="91400" tIns="45700" rIns="91400" bIns="45700" anchor="b" anchorCtr="0">
            <a:normAutofit fontScale="85000" lnSpcReduction="20000"/>
          </a:bodyPr>
          <a:lstStyle/>
          <a:p>
            <a:pPr algn="ctr">
              <a:spcBef>
                <a:spcPts val="0"/>
              </a:spcBef>
            </a:pPr>
            <a:r>
              <a:rPr lang="en-US" dirty="0">
                <a:latin typeface="Calibri"/>
                <a:ea typeface="Calibri"/>
                <a:cs typeface="Calibri"/>
                <a:sym typeface="Calibri"/>
              </a:rPr>
              <a:t>Is your municipality one of over 60 who have already joined us? If not, become a </a:t>
            </a:r>
            <a:r>
              <a:rPr lang="en-US" dirty="0" err="1">
                <a:latin typeface="Calibri"/>
                <a:ea typeface="Calibri"/>
                <a:cs typeface="Calibri"/>
                <a:sym typeface="Calibri"/>
              </a:rPr>
              <a:t>RevolutionNJ</a:t>
            </a:r>
            <a:r>
              <a:rPr lang="en-US" dirty="0">
                <a:latin typeface="Calibri"/>
                <a:ea typeface="Calibri"/>
                <a:cs typeface="Calibri"/>
                <a:sym typeface="Calibri"/>
              </a:rPr>
              <a:t> Community today!</a:t>
            </a:r>
            <a:endParaRPr lang="en-US" dirty="0"/>
          </a:p>
        </p:txBody>
      </p:sp>
      <p:pic>
        <p:nvPicPr>
          <p:cNvPr id="348" name="Google Shape;348;p13"/>
          <p:cNvPicPr preferRelativeResize="0">
            <a:picLocks noGrp="1"/>
          </p:cNvPicPr>
          <p:nvPr>
            <p:ph type="body" idx="2"/>
          </p:nvPr>
        </p:nvPicPr>
        <p:blipFill rotWithShape="1">
          <a:blip r:embed="rId3">
            <a:alphaModFix/>
          </a:blip>
          <a:srcRect/>
          <a:stretch/>
        </p:blipFill>
        <p:spPr>
          <a:xfrm>
            <a:off x="6692032" y="2116529"/>
            <a:ext cx="4942257" cy="3699680"/>
          </a:xfrm>
          <a:prstGeom prst="rect">
            <a:avLst/>
          </a:prstGeom>
          <a:noFill/>
          <a:ln>
            <a:noFill/>
          </a:ln>
        </p:spPr>
      </p:pic>
      <p:sp>
        <p:nvSpPr>
          <p:cNvPr id="349" name="Google Shape;349;p13"/>
          <p:cNvSpPr txBox="1">
            <a:spLocks noGrp="1"/>
          </p:cNvSpPr>
          <p:nvPr>
            <p:ph type="body" idx="3"/>
          </p:nvPr>
        </p:nvSpPr>
        <p:spPr>
          <a:xfrm>
            <a:off x="6694119" y="1399327"/>
            <a:ext cx="5277367" cy="823912"/>
          </a:xfrm>
          <a:prstGeom prst="rect">
            <a:avLst/>
          </a:prstGeom>
          <a:noFill/>
          <a:ln>
            <a:noFill/>
          </a:ln>
        </p:spPr>
        <p:txBody>
          <a:bodyPr spcFirstLastPara="1" wrap="square" lIns="91400" tIns="45700" rIns="91400" bIns="45700" anchor="b" anchorCtr="0">
            <a:normAutofit/>
          </a:bodyPr>
          <a:lstStyle/>
          <a:p>
            <a:pPr algn="ctr">
              <a:spcBef>
                <a:spcPts val="0"/>
              </a:spcBef>
            </a:pPr>
            <a:r>
              <a:rPr lang="en-US">
                <a:latin typeface="Calibri"/>
                <a:ea typeface="Calibri"/>
                <a:cs typeface="Calibri"/>
                <a:sym typeface="Calibri"/>
              </a:rPr>
              <a:t>Join over 100 organizations in becoming a </a:t>
            </a:r>
            <a:r>
              <a:rPr lang="en-US" err="1">
                <a:latin typeface="Calibri"/>
                <a:ea typeface="Calibri"/>
                <a:cs typeface="Calibri"/>
                <a:sym typeface="Calibri"/>
              </a:rPr>
              <a:t>RevolutionNJ</a:t>
            </a:r>
            <a:r>
              <a:rPr lang="en-US">
                <a:latin typeface="Calibri"/>
                <a:ea typeface="Calibri"/>
                <a:cs typeface="Calibri"/>
                <a:sym typeface="Calibri"/>
              </a:rPr>
              <a:t> Proud Partner</a:t>
            </a:r>
            <a:endParaRPr lang="en-US"/>
          </a:p>
        </p:txBody>
      </p:sp>
      <p:pic>
        <p:nvPicPr>
          <p:cNvPr id="350" name="Google Shape;350;p13"/>
          <p:cNvPicPr preferRelativeResize="0"/>
          <p:nvPr/>
        </p:nvPicPr>
        <p:blipFill rotWithShape="1">
          <a:blip r:embed="rId4">
            <a:alphaModFix/>
          </a:blip>
          <a:srcRect/>
          <a:stretch/>
        </p:blipFill>
        <p:spPr>
          <a:xfrm>
            <a:off x="1300621" y="2346022"/>
            <a:ext cx="4872623" cy="3324613"/>
          </a:xfrm>
          <a:prstGeom prst="rect">
            <a:avLst/>
          </a:prstGeom>
          <a:noFill/>
          <a:ln>
            <a:noFill/>
          </a:ln>
        </p:spPr>
      </p:pic>
      <p:sp>
        <p:nvSpPr>
          <p:cNvPr id="351" name="Google Shape;351;p13"/>
          <p:cNvSpPr txBox="1"/>
          <p:nvPr/>
        </p:nvSpPr>
        <p:spPr>
          <a:xfrm>
            <a:off x="1926920" y="5768236"/>
            <a:ext cx="3620021" cy="338514"/>
          </a:xfrm>
          <a:prstGeom prst="rect">
            <a:avLst/>
          </a:prstGeom>
          <a:noFill/>
          <a:ln>
            <a:noFill/>
          </a:ln>
        </p:spPr>
        <p:txBody>
          <a:bodyPr spcFirstLastPara="1" wrap="square" lIns="91400" tIns="45700" rIns="91400" bIns="45700" anchor="t" anchorCtr="0">
            <a:spAutoFit/>
          </a:bodyPr>
          <a:lstStyle/>
          <a:p>
            <a:pPr>
              <a:buSzPts val="1200"/>
            </a:pPr>
            <a:r>
              <a:rPr lang="en-US" sz="1600" b="1">
                <a:latin typeface="Calibri"/>
                <a:ea typeface="Calibri"/>
                <a:cs typeface="Calibri"/>
                <a:sym typeface="Calibri"/>
              </a:rPr>
              <a:t>https://www.revnj.org/communities</a:t>
            </a:r>
            <a:endParaRPr sz="1600" b="1">
              <a:latin typeface="Calibri"/>
              <a:ea typeface="Calibri"/>
              <a:cs typeface="Calibri"/>
              <a:sym typeface="Calibri"/>
            </a:endParaRPr>
          </a:p>
        </p:txBody>
      </p:sp>
      <p:sp>
        <p:nvSpPr>
          <p:cNvPr id="352" name="Google Shape;352;p13"/>
          <p:cNvSpPr txBox="1"/>
          <p:nvPr/>
        </p:nvSpPr>
        <p:spPr>
          <a:xfrm>
            <a:off x="7542758" y="5768237"/>
            <a:ext cx="3359063" cy="584735"/>
          </a:xfrm>
          <a:prstGeom prst="rect">
            <a:avLst/>
          </a:prstGeom>
          <a:noFill/>
          <a:ln>
            <a:noFill/>
          </a:ln>
        </p:spPr>
        <p:txBody>
          <a:bodyPr spcFirstLastPara="1" wrap="square" lIns="91400" tIns="45700" rIns="91400" bIns="45700" anchor="t" anchorCtr="0">
            <a:spAutoFit/>
          </a:bodyPr>
          <a:lstStyle/>
          <a:p>
            <a:pPr>
              <a:buSzPts val="1200"/>
            </a:pPr>
            <a:r>
              <a:rPr lang="en-US" sz="1600" b="1">
                <a:latin typeface="Calibri"/>
                <a:ea typeface="Calibri"/>
                <a:cs typeface="Calibri"/>
                <a:sym typeface="Calibri"/>
              </a:rPr>
              <a:t>https://www.revnj.org/revnjpartners</a:t>
            </a:r>
            <a:endParaRPr sz="1400"/>
          </a:p>
        </p:txBody>
      </p:sp>
      <p:sp>
        <p:nvSpPr>
          <p:cNvPr id="2" name="Date Placeholder 1"/>
          <p:cNvSpPr>
            <a:spLocks noGrp="1"/>
          </p:cNvSpPr>
          <p:nvPr>
            <p:ph type="dt" sz="half" idx="10"/>
          </p:nvPr>
        </p:nvSpPr>
        <p:spPr/>
        <p:txBody>
          <a:bodyPr/>
          <a:lstStyle/>
          <a:p>
            <a:r>
              <a:rPr lang="en-US" smtClean="0"/>
              <a:t>4/24/2024</a:t>
            </a:r>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80493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9AECCA-0CEC-EFE1-1861-EA15A34F5495}"/>
              </a:ext>
            </a:extLst>
          </p:cNvPr>
          <p:cNvSpPr/>
          <p:nvPr/>
        </p:nvSpPr>
        <p:spPr>
          <a:xfrm>
            <a:off x="1079504" y="4679461"/>
            <a:ext cx="11109226"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373F7-6F6C-5F40-3B62-1D773714FE1D}"/>
              </a:ext>
            </a:extLst>
          </p:cNvPr>
          <p:cNvSpPr>
            <a:spLocks noGrp="1"/>
          </p:cNvSpPr>
          <p:nvPr>
            <p:ph type="title"/>
          </p:nvPr>
        </p:nvSpPr>
        <p:spPr>
          <a:xfrm>
            <a:off x="1206500" y="2999276"/>
            <a:ext cx="10688026" cy="2872275"/>
          </a:xfrm>
        </p:spPr>
        <p:txBody>
          <a:bodyPr/>
          <a:lstStyle/>
          <a:p>
            <a:r>
              <a:rPr lang="en-US">
                <a:latin typeface="Calibri"/>
                <a:cs typeface="Calibri"/>
              </a:rPr>
              <a:t>Resources and Opportunities</a:t>
            </a:r>
          </a:p>
        </p:txBody>
      </p:sp>
      <p:sp>
        <p:nvSpPr>
          <p:cNvPr id="4" name="Date Placeholder 3">
            <a:extLst>
              <a:ext uri="{FF2B5EF4-FFF2-40B4-BE49-F238E27FC236}">
                <a16:creationId xmlns:a16="http://schemas.microsoft.com/office/drawing/2014/main" id="{A8904B8D-3842-E43A-29F8-11979D1E935A}"/>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6E3F7A18-06A8-088E-F482-F5451A9D541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900149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FE18-0C31-A059-A85C-F38D8C89444D}"/>
              </a:ext>
            </a:extLst>
          </p:cNvPr>
          <p:cNvSpPr>
            <a:spLocks noGrp="1"/>
          </p:cNvSpPr>
          <p:nvPr>
            <p:ph type="title"/>
          </p:nvPr>
        </p:nvSpPr>
        <p:spPr/>
        <p:txBody>
          <a:bodyPr/>
          <a:lstStyle/>
          <a:p>
            <a:r>
              <a:rPr lang="en-US" dirty="0">
                <a:latin typeface="Gotham Book"/>
              </a:rPr>
              <a:t>We are taking the Quarterly Meeting on the Road.</a:t>
            </a:r>
            <a:endParaRPr lang="en-US" dirty="0"/>
          </a:p>
        </p:txBody>
      </p:sp>
      <p:sp>
        <p:nvSpPr>
          <p:cNvPr id="3" name="Text Placeholder 2">
            <a:extLst>
              <a:ext uri="{FF2B5EF4-FFF2-40B4-BE49-F238E27FC236}">
                <a16:creationId xmlns:a16="http://schemas.microsoft.com/office/drawing/2014/main" id="{D19A6C1B-0155-F177-8B40-D7A924FA9A73}"/>
              </a:ext>
            </a:extLst>
          </p:cNvPr>
          <p:cNvSpPr>
            <a:spLocks noGrp="1"/>
          </p:cNvSpPr>
          <p:nvPr>
            <p:ph type="body" idx="1"/>
          </p:nvPr>
        </p:nvSpPr>
        <p:spPr/>
        <p:txBody>
          <a:bodyPr vert="horz" lIns="91440" tIns="45720" rIns="91440" bIns="45720" rtlCol="0" anchor="t">
            <a:normAutofit/>
          </a:bodyPr>
          <a:lstStyle/>
          <a:p>
            <a:r>
              <a:rPr lang="en-US" dirty="0">
                <a:latin typeface="Gotham Book"/>
              </a:rPr>
              <a:t>Vote for your favorite location in the Zoom poll. We will be hosting an in person Quarterly Meeting in </a:t>
            </a:r>
            <a:r>
              <a:rPr lang="en-US" dirty="0" smtClean="0">
                <a:latin typeface="Gotham Book"/>
              </a:rPr>
              <a:t>July </a:t>
            </a:r>
            <a:r>
              <a:rPr lang="en-US" dirty="0">
                <a:latin typeface="Gotham Book"/>
              </a:rPr>
              <a:t>at the location with the most votes.</a:t>
            </a:r>
            <a:endParaRPr lang="en-US" dirty="0"/>
          </a:p>
        </p:txBody>
      </p:sp>
      <p:sp>
        <p:nvSpPr>
          <p:cNvPr id="4" name="Date Placeholder 3">
            <a:extLst>
              <a:ext uri="{FF2B5EF4-FFF2-40B4-BE49-F238E27FC236}">
                <a16:creationId xmlns:a16="http://schemas.microsoft.com/office/drawing/2014/main" id="{82118EC6-68AF-E8B6-5A1C-64842573672B}"/>
              </a:ext>
            </a:extLst>
          </p:cNvPr>
          <p:cNvSpPr>
            <a:spLocks noGrp="1"/>
          </p:cNvSpPr>
          <p:nvPr>
            <p:ph type="dt" sz="half" idx="10"/>
          </p:nvPr>
        </p:nvSpPr>
        <p:spPr/>
        <p:txBody>
          <a:bodyPr/>
          <a:lstStyle/>
          <a:p>
            <a:r>
              <a:rPr lang="en-US" smtClean="0"/>
              <a:t>4/24/2024</a:t>
            </a:r>
            <a:endParaRPr lang="en-US"/>
          </a:p>
        </p:txBody>
      </p:sp>
      <p:sp>
        <p:nvSpPr>
          <p:cNvPr id="5" name="Footer Placeholder 4">
            <a:extLst>
              <a:ext uri="{FF2B5EF4-FFF2-40B4-BE49-F238E27FC236}">
                <a16:creationId xmlns:a16="http://schemas.microsoft.com/office/drawing/2014/main" id="{6EDE7BC6-6A2D-7E1A-AA89-F22AD315DD8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90003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 NJ Quarterly update.potx" id="{447DB228-2CE9-4741-BD9A-F261666D68E0}" vid="{1025DB52-06CA-4E34-975B-6E426B73B3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c363355-9216-4d0d-b6b4-b52c5a3b0ca6">
      <Terms xmlns="http://schemas.microsoft.com/office/infopath/2007/PartnerControls"/>
    </lcf76f155ced4ddcb4097134ff3c332f>
    <TaxCatchAll xmlns="d2e09798-d58e-4430-be31-850c252796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048C4BE7E132409883F3D25ECE383F" ma:contentTypeVersion="16" ma:contentTypeDescription="Create a new document." ma:contentTypeScope="" ma:versionID="75fc3af19bb22d1e0bfd4a67ac0b1e4c">
  <xsd:schema xmlns:xsd="http://www.w3.org/2001/XMLSchema" xmlns:xs="http://www.w3.org/2001/XMLSchema" xmlns:p="http://schemas.microsoft.com/office/2006/metadata/properties" xmlns:ns2="ec363355-9216-4d0d-b6b4-b52c5a3b0ca6" xmlns:ns3="d2e09798-d58e-4430-be31-850c25279600" targetNamespace="http://schemas.microsoft.com/office/2006/metadata/properties" ma:root="true" ma:fieldsID="8f46e4d35cfc78526e6a47c3e1fe2a41" ns2:_="" ns3:_="">
    <xsd:import namespace="ec363355-9216-4d0d-b6b4-b52c5a3b0ca6"/>
    <xsd:import namespace="d2e09798-d58e-4430-be31-850c252796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63355-9216-4d0d-b6b4-b52c5a3b0c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e09798-d58e-4430-be31-850c2527960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218f15-e425-4f6c-9bc9-0f8b414e606a}" ma:internalName="TaxCatchAll" ma:showField="CatchAllData" ma:web="d2e09798-d58e-4430-be31-850c25279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7790AA-1DF9-424F-9E98-B47F23EC46A7}">
  <ds:schemaRefs>
    <ds:schemaRef ds:uri="http://purl.org/dc/dcmitype/"/>
    <ds:schemaRef ds:uri="ec363355-9216-4d0d-b6b4-b52c5a3b0ca6"/>
    <ds:schemaRef ds:uri="http://purl.org/dc/elements/1.1/"/>
    <ds:schemaRef ds:uri="http://schemas.microsoft.com/office/2006/metadata/properties"/>
    <ds:schemaRef ds:uri="http://schemas.openxmlformats.org/package/2006/metadata/core-properties"/>
    <ds:schemaRef ds:uri="d2e09798-d58e-4430-be31-850c25279600"/>
    <ds:schemaRef ds:uri="http://schemas.microsoft.com/office/2006/documentManagement/typ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CE7D13DE-2229-4E3E-96D9-1198BC21A307}">
  <ds:schemaRefs>
    <ds:schemaRef ds:uri="http://schemas.microsoft.com/sharepoint/v3/contenttype/forms"/>
  </ds:schemaRefs>
</ds:datastoreItem>
</file>

<file path=customXml/itemProps3.xml><?xml version="1.0" encoding="utf-8"?>
<ds:datastoreItem xmlns:ds="http://schemas.openxmlformats.org/officeDocument/2006/customXml" ds:itemID="{ACA9463B-7608-47AD-8D89-7BFD335D8D81}">
  <ds:schemaRefs>
    <ds:schemaRef ds:uri="d2e09798-d58e-4430-be31-850c25279600"/>
    <ds:schemaRef ds:uri="ec363355-9216-4d0d-b6b4-b52c5a3b0c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361</TotalTime>
  <Words>617</Words>
  <Application>Microsoft Office PowerPoint</Application>
  <PresentationFormat>Widescreen</PresentationFormat>
  <Paragraphs>100</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Gotham Book</vt:lpstr>
      <vt:lpstr>Lato</vt:lpstr>
      <vt:lpstr>Segoe UI</vt:lpstr>
      <vt:lpstr>Office Theme</vt:lpstr>
      <vt:lpstr>PowerPoint Presentation</vt:lpstr>
      <vt:lpstr>Today’s Agenda</vt:lpstr>
      <vt:lpstr>In the News</vt:lpstr>
      <vt:lpstr>Common Cause To All</vt:lpstr>
      <vt:lpstr>Webinars and Presentations</vt:lpstr>
      <vt:lpstr>Tavern Talks</vt:lpstr>
      <vt:lpstr>Join the Revolution Today!</vt:lpstr>
      <vt:lpstr>Resources and Opportunities</vt:lpstr>
      <vt:lpstr>We are taking the Quarterly Meeting on the Road.</vt:lpstr>
      <vt:lpstr>History Pinned</vt:lpstr>
      <vt:lpstr>Proud Partners Workshop</vt:lpstr>
      <vt:lpstr>PowerPoint Presentation</vt:lpstr>
      <vt:lpstr>Need Help? We Have Resources Available on www.revnj.org</vt:lpstr>
      <vt:lpstr>Submit Events to our Calendar!</vt:lpstr>
      <vt:lpstr>Guest Speakers</vt:lpstr>
      <vt:lpstr>Guest Speaker: Somerset County 250</vt:lpstr>
      <vt:lpstr>Guest Speaker: Homecoming 250</vt:lpstr>
      <vt:lpstr>Q&amp;A</vt:lpstr>
      <vt:lpstr>The 250th is Underway, Join 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Lorenc, Marc</dc:creator>
  <cp:lastModifiedBy>Lorenc, Marc [DOS]</cp:lastModifiedBy>
  <cp:revision>95</cp:revision>
  <dcterms:created xsi:type="dcterms:W3CDTF">2024-01-23T13:59:14Z</dcterms:created>
  <dcterms:modified xsi:type="dcterms:W3CDTF">2024-04-24T19:25:49Z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0x0101009C048C4BE7E132409883F3D25ECE383F</vt:lpwstr>
  </property>
  <property fmtid="{D5CDD505-2E9C-101B-9397-08002B2CF9AE}" pid="3" name="MediaServiceImageTags">
    <vt:lpwstr/>
  </property>
</Properties>
</file>